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61" r:id="rId3"/>
    <p:sldMasterId id="2147483662" r:id="rId4"/>
  </p:sldMasterIdLst>
  <p:notesMasterIdLst>
    <p:notesMasterId r:id="rId35"/>
  </p:notesMasterIdLst>
  <p:handoutMasterIdLst>
    <p:handoutMasterId r:id="rId3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4" r:id="rId32"/>
    <p:sldId id="285" r:id="rId33"/>
    <p:sldId id="286"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BFD464-94FD-1801-59FE-1DDE129C43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9551002-84A9-D033-A762-CF25CC44C8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15CAFE-6F1B-481C-BA3B-036BF0E34F70}" type="datetimeFigureOut">
              <a:rPr lang="zh-CN" altLang="en-US" smtClean="0"/>
              <a:t>2025/3/23</a:t>
            </a:fld>
            <a:endParaRPr lang="zh-CN" altLang="en-US"/>
          </a:p>
        </p:txBody>
      </p:sp>
      <p:sp>
        <p:nvSpPr>
          <p:cNvPr id="4" name="页脚占位符 3">
            <a:extLst>
              <a:ext uri="{FF2B5EF4-FFF2-40B4-BE49-F238E27FC236}">
                <a16:creationId xmlns:a16="http://schemas.microsoft.com/office/drawing/2014/main" id="{6F1E38CD-A1E7-7C1D-526E-B8C4804EBB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E6DFBE8-A0AF-005C-23DB-680975BB15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9F413C-FB1D-4748-8D7B-4B6C3F5A7435}" type="slidenum">
              <a:rPr lang="zh-CN" altLang="en-US" smtClean="0"/>
              <a:t>‹#›</a:t>
            </a:fld>
            <a:endParaRPr lang="zh-CN" altLang="en-US"/>
          </a:p>
        </p:txBody>
      </p:sp>
    </p:spTree>
    <p:extLst>
      <p:ext uri="{BB962C8B-B14F-4D97-AF65-F5344CB8AC3E}">
        <p14:creationId xmlns:p14="http://schemas.microsoft.com/office/powerpoint/2010/main" val="21852359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latin typeface="Arial"/>
              </a:defRPr>
            </a:lvl1pPr>
          </a:lstStyle>
          <a:p>
            <a:pPr indent="0" algn="l">
              <a:lnSpc>
                <a:spcPct val="100000"/>
              </a:lnSpc>
            </a:pPr>
            <a:r>
              <a:rPr lang="en-US" sz="1350" b="0" i="0" u="none" strike="noStrike">
                <a:solidFill>
                  <a:srgbClr val="000000"/>
                </a:solidFill>
                <a:latin typeface="Arial"/>
              </a:rPr>
              <a:t>Good afternoon everyone today we'd like to introduce our capstone project ,a mobile application named cohub.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The 2nd part of cohub app is xxx, which is related to 4 kinds of folders.We can see them in the 1st picture.</a:t>
            </a:r>
          </a:p>
          <a:p>
            <a:pPr indent="0" algn="l">
              <a:lnSpc>
                <a:spcPct val="100000"/>
              </a:lnSpc>
            </a:pPr>
            <a:r>
              <a:rPr lang="en-US" sz="1350" b="0" i="0" u="none" strike="noStrike">
                <a:solidFill>
                  <a:srgbClr val="000000"/>
                </a:solidFill>
              </a:rPr>
              <a:t>Shared folder means user can edit the folder with user's friends.Moreover, user and his friend can both add content to the folder.</a:t>
            </a:r>
          </a:p>
          <a:p>
            <a:pPr indent="0" algn="l">
              <a:lnSpc>
                <a:spcPct val="100000"/>
              </a:lnSpc>
            </a:pPr>
            <a:r>
              <a:rPr lang="en-US" sz="1350" b="0" i="0" u="none" strike="noStrike">
                <a:solidFill>
                  <a:srgbClr val="000000"/>
                </a:solidFill>
              </a:rPr>
              <a:t>When user click one folder, he will go into list page which is the 2nd picture.And user can click add button to add new collected card.</a:t>
            </a:r>
          </a:p>
          <a:p>
            <a:pPr indent="0" algn="l">
              <a:lnSpc>
                <a:spcPct val="100000"/>
              </a:lnSpc>
            </a:pPr>
            <a:r>
              <a:rPr lang="en-US" sz="1350" b="0" i="0" u="none" strike="noStrike">
                <a:solidFill>
                  <a:srgbClr val="000000"/>
                </a:solidFill>
              </a:rPr>
              <a:t>On the card details page which is the 3rd pic, users can switch cards by clicking buttons previous and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The 3rd part of cohub is xxx.</a:t>
            </a:r>
          </a:p>
          <a:p>
            <a:pPr indent="0" algn="l">
              <a:lnSpc>
                <a:spcPct val="100000"/>
              </a:lnSpc>
            </a:pPr>
            <a:r>
              <a:rPr lang="en-US" sz="1350" b="0" i="0" u="none" strike="noStrike">
                <a:solidFill>
                  <a:srgbClr val="000000"/>
                </a:solidFill>
              </a:rPr>
              <a:t>For the personal folder and shared folder,users can edit,archive and delete the folder,as shown in the 1st pic.</a:t>
            </a:r>
          </a:p>
          <a:p>
            <a:pPr indent="0" algn="l">
              <a:lnSpc>
                <a:spcPct val="100000"/>
              </a:lnSpc>
            </a:pPr>
            <a:r>
              <a:rPr lang="en-US" sz="1350" b="0" i="0" u="none" strike="noStrike">
                <a:solidFill>
                  <a:srgbClr val="000000"/>
                </a:solidFill>
              </a:rPr>
              <a:t>Once the user enters the folder,he can edit, share link,archived and delete the card as shown in the 2nd pic.</a:t>
            </a:r>
          </a:p>
          <a:p>
            <a:pPr indent="0" algn="l">
              <a:lnSpc>
                <a:spcPct val="100000"/>
              </a:lnSpc>
            </a:pPr>
            <a:r>
              <a:rPr lang="en-US" sz="1350" b="0" i="0" u="none" strike="noStrike">
                <a:solidFill>
                  <a:srgbClr val="000000"/>
                </a:solidFill>
              </a:rPr>
              <a:t>For shared folder, user also can add/delete the friends.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For the archived folder and recently deleted folder,users can recover and delete the folder or cards.</a:t>
            </a:r>
          </a:p>
          <a:p>
            <a:pPr indent="0" algn="l">
              <a:lnSpc>
                <a:spcPct val="100000"/>
              </a:lnSpc>
            </a:pPr>
            <a:r>
              <a:rPr lang="en-US" sz="1350" b="0" i="0" u="none" strike="noStrike">
                <a:solidFill>
                  <a:srgbClr val="000000"/>
                </a:solidFill>
              </a:rPr>
              <a:t>We should pay attention to the difference between archiving and deleting.The archive folder stores completed cards, and the delete folder stores deleted cards.</a:t>
            </a:r>
          </a:p>
          <a:p>
            <a:pPr indent="0" algn="l">
              <a:lnSpc>
                <a:spcPct val="100000"/>
              </a:lnSpc>
            </a:pPr>
            <a:r>
              <a:rPr lang="en-US" sz="1350" b="0" i="0" u="none" strike="noStrike">
                <a:solidFill>
                  <a:srgbClr val="000000"/>
                </a:solidFill>
              </a:rPr>
              <a:t>When we delete the card in the archived folder, this card will be put into the recently deleted folder, but when we delete the card in the recently deleted folder, it will be permanently deleted.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The 4th part of cohub is xxx.</a:t>
            </a:r>
          </a:p>
          <a:p>
            <a:pPr indent="0" algn="l">
              <a:lnSpc>
                <a:spcPct val="100000"/>
              </a:lnSpc>
            </a:pPr>
            <a:r>
              <a:rPr lang="en-US" sz="1350" b="0" i="0" u="none" strike="noStrike">
                <a:solidFill>
                  <a:srgbClr val="000000"/>
                </a:solidFill>
              </a:rPr>
              <a:t>Every folder and card have a tag and a title.</a:t>
            </a:r>
          </a:p>
          <a:p>
            <a:pPr indent="0" algn="l">
              <a:lnSpc>
                <a:spcPct val="100000"/>
              </a:lnSpc>
            </a:pPr>
            <a:r>
              <a:rPr lang="en-US" sz="1350" b="0" i="0" u="none" strike="noStrike">
                <a:solidFill>
                  <a:srgbClr val="000000"/>
                </a:solidFill>
              </a:rPr>
              <a:t>So search is divided into tag search and folder search.</a:t>
            </a:r>
          </a:p>
          <a:p>
            <a:pPr indent="0" algn="l">
              <a:lnSpc>
                <a:spcPct val="100000"/>
              </a:lnSpc>
            </a:pPr>
            <a:r>
              <a:rPr lang="en-US" sz="1350" b="0" i="0" u="none" strike="noStrike">
                <a:solidFill>
                  <a:srgbClr val="000000"/>
                </a:solidFill>
              </a:rPr>
              <a:t>eg.Users search 'word-a',if a folder's name/tag called 'word-a' or a card's name/tag called 'word-a',users will search them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latin typeface="Aria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dirty="0">
                <a:solidFill>
                  <a:srgbClr val="000000"/>
                </a:solidFill>
              </a:rPr>
              <a:t>We will present our project from these 4 aspects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First of all cohub as an information management system, reliable and easy to maintain database is the key to ensure that the system can function properly.</a:t>
            </a:r>
          </a:p>
          <a:p>
            <a:pPr indent="0" algn="l">
              <a:lnSpc>
                <a:spcPct val="100000"/>
              </a:lnSpc>
            </a:pPr>
            <a:r>
              <a:rPr lang="en-US" sz="1350" b="0" i="0" u="none" strike="noStrike">
                <a:solidFill>
                  <a:srgbClr val="000000"/>
                </a:solidFill>
              </a:rPr>
              <a:t>In terms of Database design, some of the most important design principles and design tools are Single Table Design, Association Tables, and the E-R Diagram.</a:t>
            </a:r>
          </a:p>
          <a:p>
            <a:pPr indent="0" algn="l">
              <a:lnSpc>
                <a:spcPct val="100000"/>
              </a:lnSpc>
            </a:pPr>
            <a:r>
              <a:rPr lang="en-US" sz="1350" b="0" i="0" u="none" strike="noStrike">
                <a:solidFill>
                  <a:srgbClr val="000000"/>
                </a:solidFill>
              </a:rPr>
              <a:t>First, Cohub uses a single table to manage similar user data, simplifying maintenance and improving query efficiency. Second, it utilizes association tables to handle many-to-many relationships and simplify database operations. On the design side, we draw E-R diagrams to show entities and their associations to guide database development. These design principles make the database powerful, flexible, and efficient, supporting the current functionality and future expansion of the application.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Based on the E-R diagram, we constructed a database. The bussiness-related data table and fields are shown in the figure. The connections between tables reflect the foreign key constraints of the database, ensuring the integrity of the referenced data and achieving cascading updates through this constraint relationship.</a:t>
            </a:r>
          </a:p>
          <a:p>
            <a:pPr indent="0" algn="l">
              <a:lnSpc>
                <a:spcPct val="100000"/>
              </a:lnSpc>
            </a:pPr>
            <a:r>
              <a:rPr lang="en-US" sz="1350" b="0" i="0" u="none" strike="noStrike">
                <a:solidFill>
                  <a:srgbClr val="000000"/>
                </a:solidFill>
              </a:rPr>
              <a:t>For the specific database management tool, we chose MySQL, which is known for its excellent performance and stability in handling large-scale data and highly concurrent access. MySQL supports running on multiple operating systems. It is very suitable for our application scenario.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The core of our backend technology is the Django framework. Django's MVC architecture, combined with its powerful ORM and middleware, streamlines our backend services. We've used RESTful API principles for our web services, ensuring efficient, stateless communication between the client and server through JSON. We use HTTP methods such as GET, POST, PUT, DELETE, and so on to initiate requests and manipulate the database on the backend. This way allows the API to handle each request independently, without relying on previous interactions.</a:t>
            </a:r>
          </a:p>
          <a:p>
            <a:pPr indent="0" algn="l">
              <a:lnSpc>
                <a:spcPct val="100000"/>
              </a:lnSpc>
            </a:pPr>
            <a:r>
              <a:rPr lang="en-US" sz="1350" b="0" i="0" u="none" strike="noStrike">
                <a:solidFill>
                  <a:srgbClr val="000000"/>
                </a:solidFill>
              </a:rPr>
              <a:t>To guarantee our API's reliability, we've tested each function using Apifox. The result is a robust, scalable system that simplifies development and maintenance for our application.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In addition to adding, deleting, querying and updating databases, one of the core functions of CoHub is to parse the content of web pages through the URLs entered by the user before it can be rendered on the front-end. For the implementation, we use the beautifulsoup package to parse the HTML file of the web page and extract the element tags we need from it. We focused on supporting the content of the Little Red Book platform. The figure shows the URL of a note content post by the Department of Computer Science of the University of Hong Kong on Little Red Book and the content of the extracted JSON file.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latin typeface="Arial"/>
              </a:rPr>
              <a:t>Thank you Xingnuo for introducing the part of backend implementation. Now let's focus on the algorithm.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From the earliest Natural Neural Language Model, to Continuous Bag of Words, to the sota work Transformer, the architecture of the language model is always changing, and the semantic understanding module is improving also. However, there is one thing that hasn't changed. From one-hot encoding to word2vec to embeddings, engineers have been working to transform text into more semantic vectors.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Let’s bring our perspective closer to the problems we might meet. The problem is that tags are defined by users rather than given by us. This will make the pre-trained model unusable - because one important condition for using a pre-trained model is to know the distribution of tags. To address this issue, we use K-Means, an unsupervised algorithm to build the classifier.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Let's move on to the architecture design of our auto-tagger. This figure details how the auto-tagger works. Note that there are two different colors of lines corresponding to two scenarios, the black one means we apply auto-tagger for all the collections of one user with his given pre-set tags, while the blue one means when a user creates a new collection, how the system recommends a tag for it.
</a:t>
            </a:r>
          </a:p>
          <a:p>
            <a:pPr indent="0" algn="l">
              <a:lnSpc>
                <a:spcPct val="100000"/>
              </a:lnSpc>
            </a:pPr>
            <a:r>
              <a:rPr lang="en-US" sz="1350" b="0" i="0" u="none" strike="noStrike">
                <a:solidFill>
                  <a:srgbClr val="000000"/>
                </a:solidFill>
              </a:rPr>
              <a:t>As the scenario is determined, the related data will be embedded by the cloud embeddings and stored in the vector store, or forming a query for the subsequent stage. When applying classification task for all collections, with the user's self-defined tags as the initial centroids, we use the K-Means to group the collections into clusters. For the tag recommendation, we calculate the distance from each cluster to the query and select the shortest one as the major recommendation result.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Before i introduce cohub, please allow me to share the research background of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This figure shows one test case result. We define 4 tags: Sport, Trip, Cuisine and Pet. For each tag, we create 25 different collections with related content. </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As the classifier is driven by K-Means, the error only occured on the decision boundary of each topics. This is because the classification criterion of K-Means is highly related to distance. Also, the performance of K-Means is very sensitive to the initial centroid selection, user-defined tags can make up this shortcoming very well, because they know what they have in collections.</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Let's finish this part with highlighting the 95% accuracy achieved in this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As We all know, the digital age has hit us with an large amount of content and information. Traditional content management systems (CMS) are struggling to keep up with this flood.so we intro ai-techniches into CMS. However, it's not all smooth sailing. AI-powered CMS face a couple of big challenges. First, training AI with billions of pieces of information is super expensive. Second, when AI labeling systems are designed for just one platform, they can struggle with quality and usability if the content comes from different sources.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That's why we're going to build CoHub, a fantastic content management mobile application. CoHub helps user manage their content online using a cross-platform CMS framework .</a:t>
            </a:r>
          </a:p>
          <a:p>
            <a:pPr indent="0" algn="l">
              <a:lnSpc>
                <a:spcPct val="100000"/>
              </a:lnSpc>
            </a:pPr>
            <a:endParaRPr lang="en-US" sz="1350" b="0" i="0" u="none" strike="noStrike">
              <a:solidFill>
                <a:srgbClr val="000000"/>
              </a:solidFill>
            </a:endParaRPr>
          </a:p>
          <a:p>
            <a:pPr indent="0" algn="l">
              <a:lnSpc>
                <a:spcPct val="100000"/>
              </a:lnSpc>
            </a:pPr>
            <a:r>
              <a:rPr lang="en-US" sz="1800" b="0" i="0" u="none" strike="noStrike">
                <a:solidFill>
                  <a:srgbClr val="000000"/>
                </a:solidFill>
              </a:rPr>
              <a:t>With CoHub, you can easily organize and handle your content across different platforms, making your workflow more efficient and effective.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To better understand cohub's goals, I'll briefly introduce two main competitors of our app, Pocket and Evernote.</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Pocket is an app designed for saving articles and videos to read or watch later. It has simple interface ,but it has limited cross-platform support .</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Evernote is a versatile app for note-taking and task management, it is powerful in editing document, but it is weaker in link parsing.</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These insights highlight where Cohub stands out and where we can continue to improve.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rPr>
              <a:t>so above all we can get this SWOT analysis of cuhub.</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first </a:t>
            </a:r>
            <a:r>
              <a:rPr lang="en-US" sz="1350" b="1" i="0" u="none" strike="noStrike">
                <a:solidFill>
                  <a:srgbClr val="000000"/>
                </a:solidFill>
              </a:rPr>
              <a:t>Strengths</a:t>
            </a:r>
            <a:r>
              <a:rPr lang="en-US" sz="1350" b="0" i="0" u="none" strike="noStrike">
                <a:solidFill>
                  <a:srgbClr val="000000"/>
                </a:solidFill>
              </a:rPr>
              <a:t>: Cohub offer robust features like folder management, link parsing, and tagging. Our product ensures seamless performance across iOS and Android, and we've optimized user paths for efficiency.</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However, there are </a:t>
            </a:r>
            <a:r>
              <a:rPr lang="en-US" sz="1350" b="1" i="0" u="none" strike="noStrike">
                <a:solidFill>
                  <a:srgbClr val="000000"/>
                </a:solidFill>
              </a:rPr>
              <a:t>Weaknesses</a:t>
            </a:r>
            <a:r>
              <a:rPr lang="en-US" sz="1350" b="0" i="0" u="none" strike="noStrike">
                <a:solidFill>
                  <a:srgbClr val="000000"/>
                </a:solidFill>
              </a:rPr>
              <a:t>: We lack advanced integrations with tools like WeChat and XMind。</a:t>
            </a:r>
          </a:p>
          <a:p>
            <a:pPr indent="0" algn="l">
              <a:lnSpc>
                <a:spcPct val="100000"/>
              </a:lnSpc>
            </a:pPr>
            <a:endParaRPr lang="en-US" sz="1350" b="0" i="0" u="none" strike="noStrike">
              <a:solidFill>
                <a:srgbClr val="000000"/>
              </a:solidFill>
            </a:endParaRPr>
          </a:p>
          <a:p>
            <a:pPr indent="0" algn="l">
              <a:lnSpc>
                <a:spcPct val="100000"/>
              </a:lnSpc>
            </a:pPr>
            <a:r>
              <a:rPr lang="en-US" sz="1350" b="1" i="0" u="none" strike="noStrike">
                <a:solidFill>
                  <a:srgbClr val="000000"/>
                </a:solidFill>
              </a:rPr>
              <a:t>at the same time, Opportunities</a:t>
            </a:r>
            <a:r>
              <a:rPr lang="en-US" sz="1350" b="0" i="0" u="none" strike="noStrike">
                <a:solidFill>
                  <a:srgbClr val="000000"/>
                </a:solidFill>
              </a:rPr>
              <a:t> include improve cohub by addding some integrating AI for smarter categorization and personalized recommendations.</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But we face </a:t>
            </a:r>
            <a:r>
              <a:rPr lang="en-US" sz="1350" b="1" i="0" u="none" strike="noStrike">
                <a:solidFill>
                  <a:srgbClr val="000000"/>
                </a:solidFill>
              </a:rPr>
              <a:t>Threats</a:t>
            </a:r>
            <a:r>
              <a:rPr lang="en-US" sz="1350" b="0" i="0" u="none" strike="noStrike">
                <a:solidFill>
                  <a:srgbClr val="000000"/>
                </a:solidFill>
              </a:rPr>
              <a:t>: Intense competition from Pocket and Evernote, rapid technology changes requiring constant innovation, rising user expectations, and challenges in ensuring data privacy and security.</a:t>
            </a:r>
          </a:p>
          <a:p>
            <a:pPr indent="0" algn="l">
              <a:lnSpc>
                <a:spcPct val="100000"/>
              </a:lnSpc>
            </a:pPr>
            <a:endParaRPr lang="en-US" sz="1350" b="0" i="0" u="none" strike="noStrike">
              <a:solidFill>
                <a:srgbClr val="000000"/>
              </a:solidFill>
            </a:endParaRPr>
          </a:p>
          <a:p>
            <a:pPr indent="0" algn="l">
              <a:lnSpc>
                <a:spcPct val="100000"/>
              </a:lnSpc>
            </a:pPr>
            <a:endParaRPr lang="en-US" sz="1350" b="0" i="0" u="none" strike="noStrike">
              <a:solidFill>
                <a:srgbClr val="000000"/>
              </a:solidFill>
            </a:endParaRP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a:t>
            </a:r>
          </a:p>
          <a:p>
            <a:pPr indent="0" algn="l">
              <a:lnSpc>
                <a:spcPct val="100000"/>
              </a:lnSpc>
            </a:pPr>
            <a:endParaRPr lang="en-US" sz="1350" b="0" i="0" u="none" strike="noStrike">
              <a:solidFill>
                <a:srgbClr val="000000"/>
              </a:solidFill>
            </a:endParaRPr>
          </a:p>
          <a:p>
            <a:pPr indent="0" algn="l">
              <a:lnSpc>
                <a:spcPct val="100000"/>
              </a:lnSpc>
            </a:pPr>
            <a:r>
              <a:rPr lang="en-US" sz="1350" b="0" i="0" u="none" strike="noStrike">
                <a:solidFill>
                  <a:srgbClr val="000000"/>
                </a:solidFill>
              </a:rPr>
              <a:t>Strengths</a:t>
            </a:r>
          </a:p>
          <a:p>
            <a:pPr indent="0" algn="l">
              <a:lnSpc>
                <a:spcPct val="100000"/>
              </a:lnSpc>
            </a:pPr>
            <a:r>
              <a:rPr lang="en-US" sz="1350" b="0" i="0" u="none" strike="noStrike">
                <a:solidFill>
                  <a:srgbClr val="000000"/>
                </a:solidFill>
                <a:latin typeface="Arial"/>
              </a:rPr>
              <a:t>Robust Features: Core functionalities like folder management, link parsing, and tagging.</a:t>
            </a:r>
          </a:p>
          <a:p>
            <a:pPr indent="0" algn="l">
              <a:lnSpc>
                <a:spcPct val="100000"/>
              </a:lnSpc>
            </a:pPr>
            <a:r>
              <a:rPr lang="en-US" sz="1350" b="0" i="0" u="none" strike="noStrike">
                <a:solidFill>
                  <a:srgbClr val="000000"/>
                </a:solidFill>
                <a:latin typeface="Arial"/>
              </a:rPr>
              <a:t>Cross-Platform Consistency: Seamless performance on iOS, Android.</a:t>
            </a:r>
          </a:p>
          <a:p>
            <a:pPr indent="0" algn="l">
              <a:lnSpc>
                <a:spcPct val="100000"/>
              </a:lnSpc>
            </a:pPr>
            <a:r>
              <a:rPr lang="en-US" sz="1350" b="0" i="0" u="none" strike="noStrike">
                <a:solidFill>
                  <a:srgbClr val="000000"/>
                </a:solidFill>
                <a:latin typeface="Arial"/>
              </a:rPr>
              <a:t>Performance Optimization: Efficient user paths and quick link parsing.</a:t>
            </a:r>
          </a:p>
          <a:p>
            <a:pPr indent="0" algn="l">
              <a:lnSpc>
                <a:spcPct val="100000"/>
              </a:lnSpc>
            </a:pPr>
            <a:endParaRPr lang="en-US" sz="1350" b="0" i="0" u="none" strike="noStrike">
              <a:solidFill>
                <a:srgbClr val="000000"/>
              </a:solidFill>
              <a:latin typeface="Arial"/>
            </a:endParaRPr>
          </a:p>
          <a:p>
            <a:pPr indent="0" algn="l">
              <a:lnSpc>
                <a:spcPct val="100000"/>
              </a:lnSpc>
            </a:pPr>
            <a:r>
              <a:rPr lang="en-US" sz="1350" b="0" i="0" u="none" strike="noStrike">
                <a:solidFill>
                  <a:srgbClr val="000000"/>
                </a:solidFill>
                <a:latin typeface="Arial"/>
              </a:rPr>
              <a:t>Weakness</a:t>
            </a:r>
          </a:p>
          <a:p>
            <a:pPr indent="0" algn="l">
              <a:lnSpc>
                <a:spcPct val="100000"/>
              </a:lnSpc>
            </a:pPr>
            <a:r>
              <a:rPr lang="en-US" sz="1350" b="0" i="0" u="none" strike="noStrike">
                <a:solidFill>
                  <a:srgbClr val="000000"/>
                </a:solidFill>
                <a:latin typeface="Arial"/>
              </a:rPr>
              <a:t>Limited Advanced Features: Lacks some Integration features with productivity tools,like wechat,notebook,xmind ect.
Market Recognition: Lower brand awareness compared to Pocket and Evernote.</a:t>
            </a:r>
          </a:p>
          <a:p>
            <a:pPr indent="0" algn="l">
              <a:lnSpc>
                <a:spcPct val="100000"/>
              </a:lnSpc>
            </a:pPr>
            <a:r>
              <a:rPr lang="en-US" sz="1350" b="0" i="0" u="none" strike="noStrike">
                <a:solidFill>
                  <a:srgbClr val="000000"/>
                </a:solidFill>
                <a:latin typeface="Arial"/>
              </a:rPr>
              <a:t>Resource Intensive: Future development and AI integration require significant resources.</a:t>
            </a:r>
          </a:p>
          <a:p>
            <a:pPr indent="0" algn="l">
              <a:lnSpc>
                <a:spcPct val="100000"/>
              </a:lnSpc>
            </a:pPr>
            <a:endParaRPr lang="en-US" sz="1350" b="0" i="0" u="none" strike="noStrike">
              <a:solidFill>
                <a:srgbClr val="000000"/>
              </a:solidFill>
              <a:latin typeface="Arial"/>
            </a:endParaRPr>
          </a:p>
          <a:p>
            <a:pPr indent="0" algn="l">
              <a:lnSpc>
                <a:spcPct val="100000"/>
              </a:lnSpc>
            </a:pPr>
            <a:r>
              <a:rPr lang="en-US" sz="1350" b="0" i="0" u="none" strike="noStrike">
                <a:solidFill>
                  <a:srgbClr val="000000"/>
                </a:solidFill>
                <a:latin typeface="Arial"/>
              </a:rPr>
              <a:t>Opportunities</a:t>
            </a:r>
          </a:p>
          <a:p>
            <a:pPr indent="0" algn="l">
              <a:lnSpc>
                <a:spcPct val="100000"/>
              </a:lnSpc>
            </a:pPr>
            <a:r>
              <a:rPr lang="en-US" sz="1350" b="0" i="0" u="none" strike="noStrike">
                <a:solidFill>
                  <a:srgbClr val="000000"/>
                </a:solidFill>
                <a:latin typeface="Arial"/>
              </a:rPr>
              <a:t>User Feedback Implementation: Enhance search filters, folder sharing, and integrations.</a:t>
            </a:r>
          </a:p>
          <a:p>
            <a:pPr indent="0" algn="l">
              <a:lnSpc>
                <a:spcPct val="100000"/>
              </a:lnSpc>
            </a:pPr>
            <a:r>
              <a:rPr lang="en-US" sz="1350" b="1" i="0" u="none" strike="noStrike">
                <a:solidFill>
                  <a:srgbClr val="000000"/>
                </a:solidFill>
                <a:latin typeface="Arial"/>
              </a:rPr>
              <a:t>AI Integration</a:t>
            </a:r>
            <a:r>
              <a:rPr lang="en-US" sz="1350" b="0" i="0" u="none" strike="noStrike">
                <a:solidFill>
                  <a:srgbClr val="000000"/>
                </a:solidFill>
                <a:latin typeface="Arial"/>
              </a:rPr>
              <a:t>: AI-driven categorization, recommendations, enhanced search, and smart notifications.</a:t>
            </a:r>
          </a:p>
          <a:p>
            <a:pPr indent="0" algn="l">
              <a:lnSpc>
                <a:spcPct val="100000"/>
              </a:lnSpc>
            </a:pPr>
            <a:r>
              <a:rPr lang="en-US" sz="1350" b="1" i="0" u="none" strike="noStrike">
                <a:solidFill>
                  <a:srgbClr val="000000"/>
                </a:solidFill>
                <a:latin typeface="Arial"/>
              </a:rPr>
              <a:t>Market Expansion</a:t>
            </a:r>
            <a:r>
              <a:rPr lang="en-US" sz="1350" b="0" i="0" u="none" strike="noStrike">
                <a:solidFill>
                  <a:srgbClr val="000000"/>
                </a:solidFill>
                <a:latin typeface="Arial"/>
              </a:rPr>
              <a:t>: Increase marketing efforts to grow user base.</a:t>
            </a:r>
          </a:p>
          <a:p>
            <a:pPr indent="0" algn="l">
              <a:lnSpc>
                <a:spcPct val="100000"/>
              </a:lnSpc>
            </a:pPr>
            <a:endParaRPr lang="en-US" sz="1350" b="0" i="0" u="none" strike="noStrike">
              <a:solidFill>
                <a:srgbClr val="000000"/>
              </a:solidFill>
              <a:latin typeface="Arial"/>
            </a:endParaRPr>
          </a:p>
          <a:p>
            <a:pPr indent="0" algn="l">
              <a:lnSpc>
                <a:spcPct val="100000"/>
              </a:lnSpc>
            </a:pPr>
            <a:r>
              <a:rPr lang="en-US" sz="1350" b="0" i="0" u="none" strike="noStrike">
                <a:solidFill>
                  <a:srgbClr val="000000"/>
                </a:solidFill>
                <a:latin typeface="Arial"/>
              </a:rPr>
              <a:t>Threats</a:t>
            </a:r>
          </a:p>
          <a:p>
            <a:pPr indent="0" algn="l">
              <a:lnSpc>
                <a:spcPct val="100000"/>
              </a:lnSpc>
            </a:pPr>
            <a:r>
              <a:rPr lang="en-US" sz="1350" b="1" i="0" u="none" strike="noStrike">
                <a:solidFill>
                  <a:srgbClr val="000000"/>
                </a:solidFill>
                <a:latin typeface="Arial"/>
              </a:rPr>
              <a:t>Intense Competition</a:t>
            </a:r>
            <a:r>
              <a:rPr lang="en-US" sz="1350" b="0" i="0" u="none" strike="noStrike">
                <a:solidFill>
                  <a:srgbClr val="000000"/>
                </a:solidFill>
                <a:latin typeface="Arial"/>
              </a:rPr>
              <a:t>: Strong competitors like Pocket and Evernote.</a:t>
            </a:r>
          </a:p>
          <a:p>
            <a:pPr indent="0" algn="l">
              <a:lnSpc>
                <a:spcPct val="100000"/>
              </a:lnSpc>
            </a:pPr>
            <a:r>
              <a:rPr lang="en-US" sz="1350" b="1" i="0" u="none" strike="noStrike">
                <a:solidFill>
                  <a:srgbClr val="000000"/>
                </a:solidFill>
                <a:latin typeface="Arial"/>
              </a:rPr>
              <a:t>Rapid Technology Changes</a:t>
            </a:r>
            <a:r>
              <a:rPr lang="en-US" sz="1350" b="0" i="0" u="none" strike="noStrike">
                <a:solidFill>
                  <a:srgbClr val="000000"/>
                </a:solidFill>
                <a:latin typeface="Arial"/>
              </a:rPr>
              <a:t>: Need for constant innovation and adaptation.</a:t>
            </a:r>
          </a:p>
          <a:p>
            <a:pPr indent="0" algn="l">
              <a:lnSpc>
                <a:spcPct val="100000"/>
              </a:lnSpc>
            </a:pPr>
            <a:r>
              <a:rPr lang="en-US" sz="1350" b="1" i="0" u="none" strike="noStrike">
                <a:solidFill>
                  <a:srgbClr val="000000"/>
                </a:solidFill>
                <a:latin typeface="Arial"/>
              </a:rPr>
              <a:t>Rising User Expectations</a:t>
            </a:r>
            <a:r>
              <a:rPr lang="en-US" sz="1350" b="0" i="0" u="none" strike="noStrike">
                <a:solidFill>
                  <a:srgbClr val="000000"/>
                </a:solidFill>
                <a:latin typeface="Arial"/>
              </a:rPr>
              <a:t>: Continuous improvement needed to meet user demands.</a:t>
            </a:r>
          </a:p>
          <a:p>
            <a:pPr indent="0" algn="l">
              <a:lnSpc>
                <a:spcPct val="100000"/>
              </a:lnSpc>
            </a:pPr>
            <a:r>
              <a:rPr lang="en-US" sz="1350" b="1" i="0" u="none" strike="noStrike">
                <a:solidFill>
                  <a:srgbClr val="000000"/>
                </a:solidFill>
                <a:latin typeface="Arial"/>
              </a:rPr>
              <a:t>Privacy and Security</a:t>
            </a:r>
            <a:r>
              <a:rPr lang="en-US" sz="1350" b="0" i="0" u="none" strike="noStrike">
                <a:solidFill>
                  <a:srgbClr val="000000"/>
                </a:solidFill>
                <a:latin typeface="Arial"/>
              </a:rPr>
              <a:t>: Ensuring data privacy and security is challenging.</a:t>
            </a:r>
          </a:p>
          <a:p>
            <a:pPr indent="0" algn="l">
              <a:lnSpc>
                <a:spcPct val="100000"/>
              </a:lnSpc>
            </a:pPr>
            <a:r>
              <a:rPr lang="en-US" sz="1350" b="1" i="0" u="none" strike="noStrike">
                <a:solidFill>
                  <a:srgbClr val="000000"/>
                </a:solidFill>
                <a:latin typeface="Arial"/>
              </a:rPr>
              <a:t>Emerging Technologies</a:t>
            </a:r>
            <a:r>
              <a:rPr lang="en-US" sz="1350" b="0" i="0" u="none" strike="noStrike">
                <a:solidFill>
                  <a:srgbClr val="000000"/>
                </a:solidFill>
                <a:latin typeface="Arial"/>
              </a:rPr>
              <a:t>: Leverage machine learning and NLP to improve functionality.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lvl1pPr>
          </a:lstStyle>
          <a:p>
            <a:pPr indent="0" algn="l">
              <a:lnSpc>
                <a:spcPct val="100000"/>
              </a:lnSpc>
            </a:pPr>
            <a:r>
              <a:rPr lang="en-US" sz="1350" b="0" i="0" u="none" strike="noStrike">
                <a:solidFill>
                  <a:srgbClr val="000000"/>
                </a:solidFill>
                <a:latin typeface="Arial"/>
              </a:rPr>
              <a:t>单击此处添加文本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t">
            <a:noAutofit/>
          </a:bodyPr>
          <a:lstStyle>
            <a:lvl1pPr algn="l">
              <a:lnSpc>
                <a:spcPct val="100000"/>
              </a:lnSpc>
              <a:defRPr sz="1300" b="0" i="0" u="none" strike="noStrike">
                <a:solidFill>
                  <a:srgbClr val="000000">
                    <a:alpha val="100000"/>
                  </a:srgbClr>
                </a:solidFill>
              </a:defRPr>
            </a:lvl1pPr>
          </a:lstStyle>
          <a:p>
            <a:pPr indent="0" algn="l">
              <a:lnSpc>
                <a:spcPct val="100000"/>
              </a:lnSpc>
            </a:pPr>
            <a:r>
              <a:rPr lang="en-US" sz="1350" b="0" i="0" u="none" strike="noStrike">
                <a:solidFill>
                  <a:srgbClr val="000000"/>
                </a:solidFill>
              </a:rPr>
              <a:t>We divided the cohub app into 4 parts.And the 1st one is xxx.</a:t>
            </a:r>
          </a:p>
          <a:p>
            <a:pPr indent="0" algn="l">
              <a:lnSpc>
                <a:spcPct val="100000"/>
              </a:lnSpc>
            </a:pPr>
            <a:r>
              <a:rPr lang="en-US" sz="1350" b="0" i="0" u="none" strike="noStrike">
                <a:solidFill>
                  <a:srgbClr val="000000"/>
                </a:solidFill>
              </a:rPr>
              <a:t>In the account page which is the 1st and 2rd pic, users can login/logout and view their personal info,such as name,email...</a:t>
            </a:r>
          </a:p>
          <a:p>
            <a:pPr indent="0" algn="l">
              <a:lnSpc>
                <a:spcPct val="100000"/>
              </a:lnSpc>
            </a:pPr>
            <a:r>
              <a:rPr lang="en-US" sz="1350" b="0" i="0" u="none" strike="noStrike">
                <a:solidFill>
                  <a:srgbClr val="000000"/>
                </a:solidFill>
              </a:rPr>
              <a:t>For the general settings, users can click the 'interface and display' button to change the dark mode or language.</a:t>
            </a:r>
          </a:p>
          <a:p>
            <a:pPr indent="0" algn="l">
              <a:lnSpc>
                <a:spcPct val="100000"/>
              </a:lnSpc>
            </a:pPr>
            <a:r>
              <a:rPr lang="en-US" sz="1350" b="0" i="0" u="none" strike="noStrike">
                <a:solidFill>
                  <a:srgbClr val="000000"/>
                </a:solidFill>
              </a:rPr>
              <a:t>We also provide channels for feedback.</a:t>
            </a:r>
          </a:p>
          <a:p>
            <a:pPr indent="0" algn="l">
              <a:lnSpc>
                <a:spcPct val="100000"/>
              </a:lnSpc>
            </a:pPr>
            <a:endParaRPr lang="en-US" sz="135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1"/>
        <p:cNvGrpSpPr/>
        <p:nvPr/>
      </p:nvGrpSpPr>
      <p:grpSpPr>
        <a:xfrm>
          <a:off x="0" y="0"/>
          <a:ext cx="0" cy="0"/>
          <a:chOff x="0" y="0"/>
          <a:chExt cx="0" cy="0"/>
        </a:xfrm>
      </p:grpSpPr>
      <p:sp>
        <p:nvSpPr>
          <p:cNvPr id="12" name="Shape 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Shape 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Shape 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Shape 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Shape 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8"/>
        <p:cNvGrpSpPr/>
        <p:nvPr/>
      </p:nvGrpSpPr>
      <p:grpSpPr>
        <a:xfrm>
          <a:off x="0" y="0"/>
          <a:ext cx="0" cy="0"/>
          <a:chOff x="0" y="0"/>
          <a:chExt cx="0" cy="0"/>
        </a:xfrm>
      </p:grpSpPr>
      <p:sp>
        <p:nvSpPr>
          <p:cNvPr id="69" name="Shape 4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Shape 50"/>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Shape 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Shape 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Shape 5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4"/>
        <p:cNvGrpSpPr/>
        <p:nvPr/>
      </p:nvGrpSpPr>
      <p:grpSpPr>
        <a:xfrm>
          <a:off x="0" y="0"/>
          <a:ext cx="0" cy="0"/>
          <a:chOff x="0" y="0"/>
          <a:chExt cx="0" cy="0"/>
        </a:xfrm>
      </p:grpSpPr>
      <p:sp>
        <p:nvSpPr>
          <p:cNvPr id="75" name="Shape 1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Shape 1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Shape 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Shape 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Shape 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AutoShape 2"/>
          <p:cNvSpPr>
            <a:spLocks noGrp="1"/>
          </p:cNvSpPr>
          <p:nvPr>
            <p:ph type="body" sz="quarter" idx="4" hasCustomPrompt="1"/>
          </p:nvPr>
        </p:nvSpPr>
        <p:spPr>
          <a:xfrm>
            <a:off x="311708" y="744575"/>
            <a:ext cx="8520600" cy="2052600"/>
          </a:xfrm>
          <a:prstGeom prst="rect">
            <a:avLst/>
          </a:prstGeom>
          <a:noFill/>
          <a:ln w="9525">
            <a:noFill/>
            <a:prstDash val="solid"/>
          </a:ln>
        </p:spPr>
        <p:txBody>
          <a:bodyPr lIns="95250" tIns="95250" rIns="95250" bIns="95250" anchor="b">
            <a:noAutofit/>
          </a:bodyPr>
          <a:lstStyle>
            <a:lvl1pPr algn="ctr">
              <a:lnSpc>
                <a:spcPct val="100000"/>
              </a:lnSpc>
              <a:defRPr sz="5100" b="1" i="0" u="none" strike="noStrike">
                <a:solidFill>
                  <a:srgbClr val="1F2329">
                    <a:alpha val="100000"/>
                  </a:srgbClr>
                </a:solidFill>
              </a:defRPr>
            </a:lvl1pPr>
          </a:lstStyle>
          <a:p>
            <a:pPr indent="0" algn="ctr">
              <a:lnSpc>
                <a:spcPct val="100000"/>
              </a:lnSpc>
            </a:pPr>
            <a:r>
              <a:rPr lang="en-US" sz="5175" b="0" i="0" u="none" strike="noStrike">
                <a:solidFill>
                  <a:srgbClr val="000000"/>
                </a:solidFill>
                <a:latin typeface="Arial"/>
              </a:rPr>
              <a:t>单击此处编辑母版标题样式</a:t>
            </a:r>
          </a:p>
        </p:txBody>
      </p:sp>
      <p:sp>
        <p:nvSpPr>
          <p:cNvPr id="3" name="AutoShape 3"/>
          <p:cNvSpPr>
            <a:spLocks noGrp="1"/>
          </p:cNvSpPr>
          <p:nvPr>
            <p:ph type="body" sz="quarter" idx="5" hasCustomPrompt="1"/>
          </p:nvPr>
        </p:nvSpPr>
        <p:spPr>
          <a:xfrm>
            <a:off x="311700" y="2834125"/>
            <a:ext cx="8520600" cy="792600"/>
          </a:xfrm>
          <a:prstGeom prst="rect">
            <a:avLst/>
          </a:prstGeom>
          <a:noFill/>
          <a:ln w="9525">
            <a:noFill/>
            <a:prstDash val="solid"/>
          </a:ln>
        </p:spPr>
        <p:txBody>
          <a:bodyPr lIns="95250" tIns="95250" rIns="95250" bIns="95250" anchor="t">
            <a:noAutofit/>
          </a:bodyPr>
          <a:lstStyle>
            <a:lvl1pPr algn="ctr">
              <a:lnSpc>
                <a:spcPct val="100000"/>
              </a:lnSpc>
              <a:defRPr sz="2700" b="1" i="0" u="none" strike="noStrike">
                <a:solidFill>
                  <a:srgbClr val="1F2329">
                    <a:alpha val="100000"/>
                  </a:srgbClr>
                </a:solidFill>
              </a:defRPr>
            </a:lvl1pPr>
          </a:lstStyle>
          <a:p>
            <a:pPr indent="0" algn="ctr">
              <a:lnSpc>
                <a:spcPct val="100000"/>
              </a:lnSpc>
            </a:pPr>
            <a:r>
              <a:rPr lang="en-US" sz="2775" b="0" i="0" u="none" strike="noStrike">
                <a:solidFill>
                  <a:srgbClr val="595959"/>
                </a:solidFill>
                <a:latin typeface="Arial"/>
              </a:rPr>
              <a:t>单击此处编辑母版副标题样式</a:t>
            </a:r>
          </a:p>
        </p:txBody>
      </p:sp>
      <p:sp>
        <p:nvSpPr>
          <p:cNvPr id="4" name="AutoShape 4"/>
          <p:cNvSpPr>
            <a:spLocks noGrp="1"/>
          </p:cNvSpPr>
          <p:nvPr>
            <p:ph type="body" sz="quarter" idx="6"/>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id="2" name="AutoShape 2"/>
          <p:cNvSpPr>
            <a:spLocks noGrp="1"/>
          </p:cNvSpPr>
          <p:nvPr>
            <p:ph type="body" sz="quarter" idx="7" hasCustomPrompt="1"/>
          </p:nvPr>
        </p:nvSpPr>
        <p:spPr>
          <a:xfrm>
            <a:off x="311700" y="2150850"/>
            <a:ext cx="8520600" cy="841800"/>
          </a:xfrm>
          <a:prstGeom prst="rect">
            <a:avLst/>
          </a:prstGeom>
          <a:noFill/>
          <a:ln w="9525">
            <a:noFill/>
            <a:prstDash val="solid"/>
          </a:ln>
        </p:spPr>
        <p:txBody>
          <a:bodyPr lIns="95250" tIns="95250" rIns="95250" bIns="95250" anchor="ctr">
            <a:noAutofit/>
          </a:bodyPr>
          <a:lstStyle>
            <a:lvl1pPr algn="ctr">
              <a:lnSpc>
                <a:spcPct val="100000"/>
              </a:lnSpc>
              <a:defRPr sz="3600" b="1" i="0" u="none" strike="noStrike">
                <a:solidFill>
                  <a:srgbClr val="1F2329">
                    <a:alpha val="100000"/>
                  </a:srgbClr>
                </a:solidFill>
              </a:defRPr>
            </a:lvl1pPr>
          </a:lstStyle>
          <a:p>
            <a:pPr indent="0" algn="ctr">
              <a:lnSpc>
                <a:spcPct val="100000"/>
              </a:lnSpc>
            </a:pPr>
            <a:r>
              <a:rPr lang="en-US" sz="3600" b="0" i="0" u="none" strike="noStrike">
                <a:solidFill>
                  <a:srgbClr val="000000"/>
                </a:solidFill>
                <a:latin typeface="Arial"/>
              </a:rPr>
              <a:t>单击此处编辑母版标题样式</a:t>
            </a:r>
          </a:p>
        </p:txBody>
      </p:sp>
      <p:sp>
        <p:nvSpPr>
          <p:cNvPr id="3" name="AutoShape 3"/>
          <p:cNvSpPr>
            <a:spLocks noGrp="1"/>
          </p:cNvSpPr>
          <p:nvPr>
            <p:ph type="body" sz="quarter" idx="8"/>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_AND_BODY">
    <p:spTree>
      <p:nvGrpSpPr>
        <p:cNvPr id="1" name=""/>
        <p:cNvGrpSpPr/>
        <p:nvPr/>
      </p:nvGrpSpPr>
      <p:grpSpPr>
        <a:xfrm>
          <a:off x="0" y="0"/>
          <a:ext cx="0" cy="0"/>
          <a:chOff x="0" y="0"/>
          <a:chExt cx="0" cy="0"/>
        </a:xfrm>
      </p:grpSpPr>
      <p:sp>
        <p:nvSpPr>
          <p:cNvPr id="2" name="AutoShape 2"/>
          <p:cNvSpPr>
            <a:spLocks noGrp="1"/>
          </p:cNvSpPr>
          <p:nvPr>
            <p:ph type="body" sz="quarter" idx="9" hasCustomPrompt="1"/>
          </p:nvPr>
        </p:nvSpPr>
        <p:spPr>
          <a:xfrm>
            <a:off x="311700" y="445025"/>
            <a:ext cx="8520600" cy="572700"/>
          </a:xfrm>
          <a:prstGeom prst="rect">
            <a:avLst/>
          </a:prstGeom>
          <a:noFill/>
          <a:ln w="9525">
            <a:noFill/>
            <a:prstDash val="solid"/>
          </a:ln>
        </p:spPr>
        <p:txBody>
          <a:bodyPr lIns="95250" tIns="95250" rIns="95250" bIns="95250" anchor="t">
            <a:noAutofit/>
          </a:bodyPr>
          <a:lstStyle>
            <a:lvl1pPr algn="l">
              <a:lnSpc>
                <a:spcPct val="100000"/>
              </a:lnSpc>
              <a:defRPr sz="2700" b="1" i="0" u="none" strike="noStrike">
                <a:solidFill>
                  <a:srgbClr val="1F2329">
                    <a:alpha val="100000"/>
                  </a:srgbClr>
                </a:solidFill>
              </a:defRPr>
            </a:lvl1pPr>
          </a:lstStyle>
          <a:p>
            <a:pPr indent="0" algn="l">
              <a:lnSpc>
                <a:spcPct val="100000"/>
              </a:lnSpc>
            </a:pPr>
            <a:r>
              <a:rPr lang="en-US" sz="2775" b="0" i="0" u="none" strike="noStrike">
                <a:solidFill>
                  <a:srgbClr val="000000"/>
                </a:solidFill>
                <a:latin typeface="Arial"/>
              </a:rPr>
              <a:t>单击此处编辑母版标题样式</a:t>
            </a:r>
          </a:p>
        </p:txBody>
      </p:sp>
      <p:sp>
        <p:nvSpPr>
          <p:cNvPr id="3" name="AutoShape 3"/>
          <p:cNvSpPr>
            <a:spLocks noGrp="1"/>
          </p:cNvSpPr>
          <p:nvPr>
            <p:ph type="body" sz="quarter" idx="10" hasCustomPrompt="1"/>
          </p:nvPr>
        </p:nvSpPr>
        <p:spPr>
          <a:xfrm>
            <a:off x="311700" y="1152475"/>
            <a:ext cx="8520600" cy="3416400"/>
          </a:xfrm>
          <a:prstGeom prst="rect">
            <a:avLst/>
          </a:prstGeom>
          <a:noFill/>
          <a:ln w="9525">
            <a:noFill/>
            <a:prstDash val="solid"/>
          </a:ln>
        </p:spPr>
        <p:txBody>
          <a:bodyPr lIns="95250" tIns="95250" rIns="95250" bIns="95250" anchor="t">
            <a:noAutofit/>
          </a:bodyPr>
          <a:lstStyle>
            <a:lvl1pPr algn="l">
              <a:lnSpc>
                <a:spcPct val="113999"/>
              </a:lnSpc>
              <a:defRPr sz="1800" b="0" i="0" u="none" strike="noStrike">
                <a:solidFill>
                  <a:srgbClr val="1F2329">
                    <a:alpha val="100000"/>
                  </a:srgbClr>
                </a:solidFill>
              </a:defRPr>
            </a:lvl1pPr>
          </a:lstStyle>
          <a:p>
            <a:pPr indent="0" algn="l">
              <a:lnSpc>
                <a:spcPct val="114999"/>
              </a:lnSpc>
            </a:pPr>
            <a:r>
              <a:rPr lang="en-US" sz="1800" b="0" i="0" u="none" strike="noStrike">
                <a:solidFill>
                  <a:srgbClr val="595959"/>
                </a:solidFill>
                <a:latin typeface="Arial"/>
              </a:rPr>
              <a:t>单击此处添加文本</a:t>
            </a:r>
          </a:p>
        </p:txBody>
      </p:sp>
      <p:sp>
        <p:nvSpPr>
          <p:cNvPr id="4" name="AutoShape 4"/>
          <p:cNvSpPr>
            <a:spLocks noGrp="1"/>
          </p:cNvSpPr>
          <p:nvPr>
            <p:ph type="body" sz="quarter" idx="11"/>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_AND_TWO_COLUMNS">
    <p:spTree>
      <p:nvGrpSpPr>
        <p:cNvPr id="1" name=""/>
        <p:cNvGrpSpPr/>
        <p:nvPr/>
      </p:nvGrpSpPr>
      <p:grpSpPr>
        <a:xfrm>
          <a:off x="0" y="0"/>
          <a:ext cx="0" cy="0"/>
          <a:chOff x="0" y="0"/>
          <a:chExt cx="0" cy="0"/>
        </a:xfrm>
      </p:grpSpPr>
      <p:sp>
        <p:nvSpPr>
          <p:cNvPr id="2" name="AutoShape 2"/>
          <p:cNvSpPr>
            <a:spLocks noGrp="1"/>
          </p:cNvSpPr>
          <p:nvPr>
            <p:ph type="body" sz="quarter" idx="12" hasCustomPrompt="1"/>
          </p:nvPr>
        </p:nvSpPr>
        <p:spPr>
          <a:xfrm>
            <a:off x="311700" y="445025"/>
            <a:ext cx="8520600" cy="572700"/>
          </a:xfrm>
          <a:prstGeom prst="rect">
            <a:avLst/>
          </a:prstGeom>
          <a:noFill/>
          <a:ln w="9525">
            <a:noFill/>
            <a:prstDash val="solid"/>
          </a:ln>
        </p:spPr>
        <p:txBody>
          <a:bodyPr lIns="95250" tIns="95250" rIns="95250" bIns="95250" anchor="t">
            <a:noAutofit/>
          </a:bodyPr>
          <a:lstStyle>
            <a:lvl1pPr algn="l">
              <a:lnSpc>
                <a:spcPct val="100000"/>
              </a:lnSpc>
              <a:defRPr sz="2700" b="1" i="0" u="none" strike="noStrike">
                <a:solidFill>
                  <a:srgbClr val="1F2329">
                    <a:alpha val="100000"/>
                  </a:srgbClr>
                </a:solidFill>
              </a:defRPr>
            </a:lvl1pPr>
          </a:lstStyle>
          <a:p>
            <a:pPr indent="0" algn="l">
              <a:lnSpc>
                <a:spcPct val="100000"/>
              </a:lnSpc>
            </a:pPr>
            <a:r>
              <a:rPr lang="en-US" sz="2775" b="0" i="0" u="none" strike="noStrike">
                <a:solidFill>
                  <a:srgbClr val="000000"/>
                </a:solidFill>
                <a:latin typeface="Arial"/>
              </a:rPr>
              <a:t>单击此处编辑母版标题样式</a:t>
            </a:r>
          </a:p>
        </p:txBody>
      </p:sp>
      <p:sp>
        <p:nvSpPr>
          <p:cNvPr id="3" name="AutoShape 3"/>
          <p:cNvSpPr>
            <a:spLocks noGrp="1"/>
          </p:cNvSpPr>
          <p:nvPr>
            <p:ph type="body" sz="quarter" idx="13" hasCustomPrompt="1"/>
          </p:nvPr>
        </p:nvSpPr>
        <p:spPr>
          <a:xfrm>
            <a:off x="311700" y="1152475"/>
            <a:ext cx="3999900" cy="3416400"/>
          </a:xfrm>
          <a:prstGeom prst="rect">
            <a:avLst/>
          </a:prstGeom>
          <a:noFill/>
          <a:ln w="9525">
            <a:noFill/>
            <a:prstDash val="solid"/>
          </a:ln>
        </p:spPr>
        <p:txBody>
          <a:bodyPr lIns="95250" tIns="95250" rIns="95250" bIns="95250" anchor="t">
            <a:noAutofit/>
          </a:bodyPr>
          <a:lstStyle>
            <a:lvl1pPr algn="l">
              <a:lnSpc>
                <a:spcPct val="113999"/>
              </a:lnSpc>
              <a:defRPr sz="1300" b="0" i="0" u="none" strike="noStrike">
                <a:solidFill>
                  <a:srgbClr val="1F2329">
                    <a:alpha val="100000"/>
                  </a:srgbClr>
                </a:solidFill>
              </a:defRPr>
            </a:lvl1pPr>
          </a:lstStyle>
          <a:p>
            <a:pPr indent="0" algn="l">
              <a:lnSpc>
                <a:spcPct val="114999"/>
              </a:lnSpc>
            </a:pPr>
            <a:r>
              <a:rPr lang="en-US" sz="1350" b="0" i="0" u="none" strike="noStrike">
                <a:solidFill>
                  <a:srgbClr val="595959"/>
                </a:solidFill>
                <a:latin typeface="Arial"/>
              </a:rPr>
              <a:t>单击此处添加文本</a:t>
            </a:r>
          </a:p>
        </p:txBody>
      </p:sp>
      <p:sp>
        <p:nvSpPr>
          <p:cNvPr id="4" name="AutoShape 4"/>
          <p:cNvSpPr>
            <a:spLocks noGrp="1"/>
          </p:cNvSpPr>
          <p:nvPr>
            <p:ph type="body" sz="quarter" idx="14" hasCustomPrompt="1"/>
          </p:nvPr>
        </p:nvSpPr>
        <p:spPr>
          <a:xfrm>
            <a:off x="4832400" y="1152475"/>
            <a:ext cx="3999900" cy="3416400"/>
          </a:xfrm>
          <a:prstGeom prst="rect">
            <a:avLst/>
          </a:prstGeom>
          <a:noFill/>
          <a:ln w="9525">
            <a:noFill/>
            <a:prstDash val="solid"/>
          </a:ln>
        </p:spPr>
        <p:txBody>
          <a:bodyPr lIns="95250" tIns="95250" rIns="95250" bIns="95250" anchor="t">
            <a:noAutofit/>
          </a:bodyPr>
          <a:lstStyle>
            <a:lvl1pPr algn="l">
              <a:lnSpc>
                <a:spcPct val="113999"/>
              </a:lnSpc>
              <a:defRPr sz="1300" b="0" i="0" u="none" strike="noStrike">
                <a:solidFill>
                  <a:srgbClr val="1F2329">
                    <a:alpha val="100000"/>
                  </a:srgbClr>
                </a:solidFill>
              </a:defRPr>
            </a:lvl1pPr>
          </a:lstStyle>
          <a:p>
            <a:pPr indent="0" algn="l">
              <a:lnSpc>
                <a:spcPct val="114999"/>
              </a:lnSpc>
            </a:pPr>
            <a:r>
              <a:rPr lang="en-US" sz="1350" b="0" i="0" u="none" strike="noStrike">
                <a:solidFill>
                  <a:srgbClr val="595959"/>
                </a:solidFill>
                <a:latin typeface="Arial"/>
              </a:rPr>
              <a:t>单击此处添加文本</a:t>
            </a:r>
          </a:p>
        </p:txBody>
      </p:sp>
      <p:sp>
        <p:nvSpPr>
          <p:cNvPr id="5" name="AutoShape 5"/>
          <p:cNvSpPr>
            <a:spLocks noGrp="1"/>
          </p:cNvSpPr>
          <p:nvPr>
            <p:ph type="body" sz="quarter" idx="15"/>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id="2" name="AutoShape 2"/>
          <p:cNvSpPr>
            <a:spLocks noGrp="1"/>
          </p:cNvSpPr>
          <p:nvPr>
            <p:ph type="body" sz="quarter" idx="16" hasCustomPrompt="1"/>
          </p:nvPr>
        </p:nvSpPr>
        <p:spPr>
          <a:xfrm>
            <a:off x="311700" y="445025"/>
            <a:ext cx="8520600" cy="572700"/>
          </a:xfrm>
          <a:prstGeom prst="rect">
            <a:avLst/>
          </a:prstGeom>
          <a:noFill/>
          <a:ln w="9525">
            <a:noFill/>
            <a:prstDash val="solid"/>
          </a:ln>
        </p:spPr>
        <p:txBody>
          <a:bodyPr lIns="95250" tIns="95250" rIns="95250" bIns="95250" anchor="t">
            <a:noAutofit/>
          </a:bodyPr>
          <a:lstStyle>
            <a:lvl1pPr algn="l">
              <a:lnSpc>
                <a:spcPct val="100000"/>
              </a:lnSpc>
              <a:defRPr sz="2700" b="1" i="0" u="none" strike="noStrike">
                <a:solidFill>
                  <a:srgbClr val="1F2329">
                    <a:alpha val="100000"/>
                  </a:srgbClr>
                </a:solidFill>
              </a:defRPr>
            </a:lvl1pPr>
          </a:lstStyle>
          <a:p>
            <a:pPr indent="0" algn="l">
              <a:lnSpc>
                <a:spcPct val="100000"/>
              </a:lnSpc>
            </a:pPr>
            <a:r>
              <a:rPr lang="en-US" sz="2775" b="0" i="0" u="none" strike="noStrike">
                <a:solidFill>
                  <a:srgbClr val="000000"/>
                </a:solidFill>
                <a:latin typeface="Arial"/>
              </a:rPr>
              <a:t>单击此处编辑母版标题样式</a:t>
            </a:r>
          </a:p>
        </p:txBody>
      </p:sp>
      <p:sp>
        <p:nvSpPr>
          <p:cNvPr id="3" name="AutoShape 3"/>
          <p:cNvSpPr>
            <a:spLocks noGrp="1"/>
          </p:cNvSpPr>
          <p:nvPr>
            <p:ph type="body" sz="quarter" idx="17"/>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ONE_COLUMN_TEXT">
    <p:spTree>
      <p:nvGrpSpPr>
        <p:cNvPr id="1" name=""/>
        <p:cNvGrpSpPr/>
        <p:nvPr/>
      </p:nvGrpSpPr>
      <p:grpSpPr>
        <a:xfrm>
          <a:off x="0" y="0"/>
          <a:ext cx="0" cy="0"/>
          <a:chOff x="0" y="0"/>
          <a:chExt cx="0" cy="0"/>
        </a:xfrm>
      </p:grpSpPr>
      <p:sp>
        <p:nvSpPr>
          <p:cNvPr id="2" name="AutoShape 2"/>
          <p:cNvSpPr>
            <a:spLocks noGrp="1"/>
          </p:cNvSpPr>
          <p:nvPr>
            <p:ph type="body" sz="quarter" idx="18" hasCustomPrompt="1"/>
          </p:nvPr>
        </p:nvSpPr>
        <p:spPr>
          <a:xfrm>
            <a:off x="311700" y="555600"/>
            <a:ext cx="2808000" cy="755700"/>
          </a:xfrm>
          <a:prstGeom prst="rect">
            <a:avLst/>
          </a:prstGeom>
          <a:noFill/>
          <a:ln w="9525">
            <a:noFill/>
            <a:prstDash val="solid"/>
          </a:ln>
        </p:spPr>
        <p:txBody>
          <a:bodyPr lIns="95250" tIns="95250" rIns="95250" bIns="95250" anchor="b">
            <a:noAutofit/>
          </a:bodyPr>
          <a:lstStyle>
            <a:lvl1pPr algn="l">
              <a:lnSpc>
                <a:spcPct val="100000"/>
              </a:lnSpc>
              <a:defRPr sz="2400" b="1" i="0" u="none" strike="noStrike">
                <a:solidFill>
                  <a:srgbClr val="1F2329">
                    <a:alpha val="100000"/>
                  </a:srgbClr>
                </a:solidFill>
              </a:defRPr>
            </a:lvl1pPr>
          </a:lstStyle>
          <a:p>
            <a:pPr indent="0" algn="l">
              <a:lnSpc>
                <a:spcPct val="100000"/>
              </a:lnSpc>
            </a:pPr>
            <a:r>
              <a:rPr lang="en-US" sz="2400" b="0" i="0" u="none" strike="noStrike">
                <a:solidFill>
                  <a:srgbClr val="000000"/>
                </a:solidFill>
                <a:latin typeface="Arial"/>
              </a:rPr>
              <a:t>单击此处编辑母版标题样式</a:t>
            </a:r>
          </a:p>
        </p:txBody>
      </p:sp>
      <p:sp>
        <p:nvSpPr>
          <p:cNvPr id="3" name="AutoShape 3"/>
          <p:cNvSpPr>
            <a:spLocks noGrp="1"/>
          </p:cNvSpPr>
          <p:nvPr>
            <p:ph type="body" sz="quarter" idx="19" hasCustomPrompt="1"/>
          </p:nvPr>
        </p:nvSpPr>
        <p:spPr>
          <a:xfrm>
            <a:off x="311700" y="1389600"/>
            <a:ext cx="2808000" cy="3179400"/>
          </a:xfrm>
          <a:prstGeom prst="rect">
            <a:avLst/>
          </a:prstGeom>
          <a:noFill/>
          <a:ln w="9525">
            <a:noFill/>
            <a:prstDash val="solid"/>
          </a:ln>
        </p:spPr>
        <p:txBody>
          <a:bodyPr lIns="95250" tIns="95250" rIns="95250" bIns="95250" anchor="t">
            <a:noAutofit/>
          </a:bodyPr>
          <a:lstStyle>
            <a:lvl1pPr algn="l">
              <a:lnSpc>
                <a:spcPct val="113999"/>
              </a:lnSpc>
              <a:defRPr sz="1200" b="0" i="0" u="none" strike="noStrike">
                <a:solidFill>
                  <a:srgbClr val="1F2329">
                    <a:alpha val="100000"/>
                  </a:srgbClr>
                </a:solidFill>
              </a:defRPr>
            </a:lvl1pPr>
          </a:lstStyle>
          <a:p>
            <a:pPr indent="0" algn="l">
              <a:lnSpc>
                <a:spcPct val="114999"/>
              </a:lnSpc>
            </a:pPr>
            <a:r>
              <a:rPr lang="en-US" sz="1200" b="0" i="0" u="none" strike="noStrike">
                <a:solidFill>
                  <a:srgbClr val="595959"/>
                </a:solidFill>
                <a:latin typeface="Arial"/>
              </a:rPr>
              <a:t>单击此处添加文本</a:t>
            </a:r>
          </a:p>
        </p:txBody>
      </p:sp>
      <p:sp>
        <p:nvSpPr>
          <p:cNvPr id="4" name="AutoShape 4"/>
          <p:cNvSpPr>
            <a:spLocks noGrp="1"/>
          </p:cNvSpPr>
          <p:nvPr>
            <p:ph type="body" sz="quarter" idx="20"/>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MAIN_POINT">
    <p:spTree>
      <p:nvGrpSpPr>
        <p:cNvPr id="1" name=""/>
        <p:cNvGrpSpPr/>
        <p:nvPr/>
      </p:nvGrpSpPr>
      <p:grpSpPr>
        <a:xfrm>
          <a:off x="0" y="0"/>
          <a:ext cx="0" cy="0"/>
          <a:chOff x="0" y="0"/>
          <a:chExt cx="0" cy="0"/>
        </a:xfrm>
      </p:grpSpPr>
      <p:sp>
        <p:nvSpPr>
          <p:cNvPr id="2" name="AutoShape 2"/>
          <p:cNvSpPr>
            <a:spLocks noGrp="1"/>
          </p:cNvSpPr>
          <p:nvPr>
            <p:ph type="body" sz="quarter" idx="21" hasCustomPrompt="1"/>
          </p:nvPr>
        </p:nvSpPr>
        <p:spPr>
          <a:xfrm>
            <a:off x="490250" y="450150"/>
            <a:ext cx="6367800" cy="4090800"/>
          </a:xfrm>
          <a:prstGeom prst="rect">
            <a:avLst/>
          </a:prstGeom>
          <a:noFill/>
          <a:ln w="9525">
            <a:noFill/>
            <a:prstDash val="solid"/>
          </a:ln>
        </p:spPr>
        <p:txBody>
          <a:bodyPr lIns="95250" tIns="95250" rIns="95250" bIns="95250" anchor="ctr">
            <a:noAutofit/>
          </a:bodyPr>
          <a:lstStyle>
            <a:lvl1pPr algn="l">
              <a:lnSpc>
                <a:spcPct val="100000"/>
              </a:lnSpc>
              <a:defRPr sz="4800" b="1" i="0" u="none" strike="noStrike">
                <a:solidFill>
                  <a:srgbClr val="1F2329">
                    <a:alpha val="100000"/>
                  </a:srgbClr>
                </a:solidFill>
              </a:defRPr>
            </a:lvl1pPr>
          </a:lstStyle>
          <a:p>
            <a:pPr indent="0" algn="l">
              <a:lnSpc>
                <a:spcPct val="100000"/>
              </a:lnSpc>
            </a:pPr>
            <a:r>
              <a:rPr lang="en-US" sz="4800" b="0" i="0" u="none" strike="noStrike">
                <a:solidFill>
                  <a:srgbClr val="000000"/>
                </a:solidFill>
                <a:latin typeface="Arial"/>
              </a:rPr>
              <a:t>单击此处编辑母版标题样式</a:t>
            </a:r>
          </a:p>
        </p:txBody>
      </p:sp>
      <p:sp>
        <p:nvSpPr>
          <p:cNvPr id="3" name="AutoShape 3"/>
          <p:cNvSpPr>
            <a:spLocks noGrp="1"/>
          </p:cNvSpPr>
          <p:nvPr>
            <p:ph type="body" sz="quarter" idx="22"/>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_TITLE_AND_DESCRIPTION">
    <p:spTree>
      <p:nvGrpSpPr>
        <p:cNvPr id="1" name=""/>
        <p:cNvGrpSpPr/>
        <p:nvPr/>
      </p:nvGrpSpPr>
      <p:grpSpPr>
        <a:xfrm>
          <a:off x="0" y="0"/>
          <a:ext cx="0" cy="0"/>
          <a:chOff x="0" y="0"/>
          <a:chExt cx="0" cy="0"/>
        </a:xfrm>
      </p:grpSpPr>
      <p:sp>
        <p:nvSpPr>
          <p:cNvPr id="2" name="AutoShape 2"/>
          <p:cNvSpPr/>
          <p:nvPr/>
        </p:nvSpPr>
        <p:spPr>
          <a:xfrm>
            <a:off x="4572000" y="-125"/>
            <a:ext cx="4572000" cy="5143500"/>
          </a:xfrm>
          <a:prstGeom prst="rect">
            <a:avLst/>
          </a:prstGeom>
          <a:solidFill>
            <a:srgbClr val="EEEEEE">
              <a:alpha val="100000"/>
            </a:srgbClr>
          </a:solidFill>
          <a:ln w="9525">
            <a:noFill/>
            <a:prstDash val="solid"/>
          </a:ln>
        </p:spPr>
        <p:txBody>
          <a:bodyPr lIns="95250" tIns="95250" rIns="95250" bIns="95250" rtlCol="0" anchor="ctr">
            <a:noAutofit/>
          </a:bodyPr>
          <a:lstStyle/>
          <a:p>
            <a:pPr algn="l">
              <a:defRPr/>
            </a:pPr>
            <a:endParaRPr/>
          </a:p>
        </p:txBody>
      </p:sp>
      <p:sp>
        <p:nvSpPr>
          <p:cNvPr id="3" name="AutoShape 3"/>
          <p:cNvSpPr>
            <a:spLocks noGrp="1"/>
          </p:cNvSpPr>
          <p:nvPr>
            <p:ph type="body" sz="quarter" idx="23" hasCustomPrompt="1"/>
          </p:nvPr>
        </p:nvSpPr>
        <p:spPr>
          <a:xfrm>
            <a:off x="265500" y="1233175"/>
            <a:ext cx="4045200" cy="1482300"/>
          </a:xfrm>
          <a:prstGeom prst="rect">
            <a:avLst/>
          </a:prstGeom>
          <a:noFill/>
          <a:ln w="9525">
            <a:noFill/>
            <a:prstDash val="solid"/>
          </a:ln>
        </p:spPr>
        <p:txBody>
          <a:bodyPr lIns="95250" tIns="95250" rIns="95250" bIns="95250" anchor="b">
            <a:noAutofit/>
          </a:bodyPr>
          <a:lstStyle>
            <a:lvl1pPr algn="ctr">
              <a:lnSpc>
                <a:spcPct val="100000"/>
              </a:lnSpc>
              <a:defRPr sz="4200" b="1" i="0" u="none" strike="noStrike">
                <a:solidFill>
                  <a:srgbClr val="1F2329">
                    <a:alpha val="100000"/>
                  </a:srgbClr>
                </a:solidFill>
              </a:defRPr>
            </a:lvl1pPr>
          </a:lstStyle>
          <a:p>
            <a:pPr indent="0" algn="ctr">
              <a:lnSpc>
                <a:spcPct val="100000"/>
              </a:lnSpc>
            </a:pPr>
            <a:r>
              <a:rPr lang="en-US" sz="4200" b="0" i="0" u="none" strike="noStrike">
                <a:solidFill>
                  <a:srgbClr val="000000"/>
                </a:solidFill>
                <a:latin typeface="Arial"/>
              </a:rPr>
              <a:t>单击此处编辑母版标题样式</a:t>
            </a:r>
          </a:p>
        </p:txBody>
      </p:sp>
      <p:sp>
        <p:nvSpPr>
          <p:cNvPr id="4" name="AutoShape 4"/>
          <p:cNvSpPr>
            <a:spLocks noGrp="1"/>
          </p:cNvSpPr>
          <p:nvPr>
            <p:ph type="body" sz="quarter" idx="24" hasCustomPrompt="1"/>
          </p:nvPr>
        </p:nvSpPr>
        <p:spPr>
          <a:xfrm>
            <a:off x="265500" y="2803075"/>
            <a:ext cx="4045200" cy="1235100"/>
          </a:xfrm>
          <a:prstGeom prst="rect">
            <a:avLst/>
          </a:prstGeom>
          <a:noFill/>
          <a:ln w="9525">
            <a:noFill/>
            <a:prstDash val="solid"/>
          </a:ln>
        </p:spPr>
        <p:txBody>
          <a:bodyPr lIns="95250" tIns="95250" rIns="95250" bIns="95250" anchor="t">
            <a:noAutofit/>
          </a:bodyPr>
          <a:lstStyle>
            <a:lvl1pPr algn="ctr">
              <a:lnSpc>
                <a:spcPct val="100000"/>
              </a:lnSpc>
              <a:defRPr sz="2100" b="1" i="0" u="none" strike="noStrike">
                <a:solidFill>
                  <a:srgbClr val="1F2329">
                    <a:alpha val="100000"/>
                  </a:srgbClr>
                </a:solidFill>
              </a:defRPr>
            </a:lvl1pPr>
          </a:lstStyle>
          <a:p>
            <a:pPr indent="0" algn="ctr">
              <a:lnSpc>
                <a:spcPct val="100000"/>
              </a:lnSpc>
            </a:pPr>
            <a:r>
              <a:rPr lang="en-US" sz="2100" b="0" i="0" u="none" strike="noStrike">
                <a:solidFill>
                  <a:srgbClr val="595959"/>
                </a:solidFill>
                <a:latin typeface="Arial"/>
              </a:rPr>
              <a:t>单击此处编辑母版副标题样式</a:t>
            </a:r>
          </a:p>
        </p:txBody>
      </p:sp>
      <p:sp>
        <p:nvSpPr>
          <p:cNvPr id="5" name="AutoShape 5"/>
          <p:cNvSpPr>
            <a:spLocks noGrp="1"/>
          </p:cNvSpPr>
          <p:nvPr>
            <p:ph type="body" sz="quarter" idx="25" hasCustomPrompt="1"/>
          </p:nvPr>
        </p:nvSpPr>
        <p:spPr>
          <a:xfrm>
            <a:off x="4939500" y="724075"/>
            <a:ext cx="3837000" cy="3695100"/>
          </a:xfrm>
          <a:prstGeom prst="rect">
            <a:avLst/>
          </a:prstGeom>
          <a:noFill/>
          <a:ln w="9525">
            <a:noFill/>
            <a:prstDash val="solid"/>
          </a:ln>
        </p:spPr>
        <p:txBody>
          <a:bodyPr lIns="95250" tIns="95250" rIns="95250" bIns="95250" anchor="ctr">
            <a:noAutofit/>
          </a:bodyPr>
          <a:lstStyle>
            <a:lvl1pPr algn="l">
              <a:lnSpc>
                <a:spcPct val="113999"/>
              </a:lnSpc>
              <a:defRPr sz="1800" b="0" i="0" u="none" strike="noStrike">
                <a:solidFill>
                  <a:srgbClr val="1F2329">
                    <a:alpha val="100000"/>
                  </a:srgbClr>
                </a:solidFill>
              </a:defRPr>
            </a:lvl1pPr>
          </a:lstStyle>
          <a:p>
            <a:pPr indent="0" algn="l">
              <a:lnSpc>
                <a:spcPct val="114999"/>
              </a:lnSpc>
            </a:pPr>
            <a:r>
              <a:rPr lang="en-US" sz="1800" b="0" i="0" u="none" strike="noStrike">
                <a:solidFill>
                  <a:srgbClr val="595959"/>
                </a:solidFill>
                <a:latin typeface="Arial"/>
              </a:rPr>
              <a:t>单击此处添加文本</a:t>
            </a:r>
          </a:p>
        </p:txBody>
      </p:sp>
      <p:sp>
        <p:nvSpPr>
          <p:cNvPr id="6" name="AutoShape 6"/>
          <p:cNvSpPr>
            <a:spLocks noGrp="1"/>
          </p:cNvSpPr>
          <p:nvPr>
            <p:ph type="body" sz="quarter" idx="26"/>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7"/>
        <p:cNvGrpSpPr/>
        <p:nvPr/>
      </p:nvGrpSpPr>
      <p:grpSpPr>
        <a:xfrm>
          <a:off x="0" y="0"/>
          <a:ext cx="0" cy="0"/>
          <a:chOff x="0" y="0"/>
          <a:chExt cx="0" cy="0"/>
        </a:xfrm>
      </p:grpSpPr>
      <p:sp>
        <p:nvSpPr>
          <p:cNvPr id="18" name="Shape 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Shape 5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Shape 5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Shape 5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Shape 5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APTION_ONLY">
    <p:spTree>
      <p:nvGrpSpPr>
        <p:cNvPr id="1" name=""/>
        <p:cNvGrpSpPr/>
        <p:nvPr/>
      </p:nvGrpSpPr>
      <p:grpSpPr>
        <a:xfrm>
          <a:off x="0" y="0"/>
          <a:ext cx="0" cy="0"/>
          <a:chOff x="0" y="0"/>
          <a:chExt cx="0" cy="0"/>
        </a:xfrm>
      </p:grpSpPr>
      <p:sp>
        <p:nvSpPr>
          <p:cNvPr id="2" name="AutoShape 2"/>
          <p:cNvSpPr>
            <a:spLocks noGrp="1"/>
          </p:cNvSpPr>
          <p:nvPr>
            <p:ph type="body" sz="quarter" idx="27" hasCustomPrompt="1"/>
          </p:nvPr>
        </p:nvSpPr>
        <p:spPr>
          <a:xfrm>
            <a:off x="311700" y="4230575"/>
            <a:ext cx="5998800" cy="605100"/>
          </a:xfrm>
          <a:prstGeom prst="rect">
            <a:avLst/>
          </a:prstGeom>
          <a:noFill/>
          <a:ln w="9525">
            <a:noFill/>
            <a:prstDash val="solid"/>
          </a:ln>
        </p:spPr>
        <p:txBody>
          <a:bodyPr lIns="95250" tIns="95250" rIns="95250" bIns="95250" anchor="ctr">
            <a:noAutofit/>
          </a:bodyPr>
          <a:lstStyle>
            <a:lvl1pPr algn="l">
              <a:lnSpc>
                <a:spcPct val="100000"/>
              </a:lnSpc>
              <a:defRPr sz="1800" b="0" i="0" u="none" strike="noStrike">
                <a:solidFill>
                  <a:srgbClr val="1F2329">
                    <a:alpha val="100000"/>
                  </a:srgbClr>
                </a:solidFill>
              </a:defRPr>
            </a:lvl1pPr>
          </a:lstStyle>
          <a:p>
            <a:pPr indent="0" algn="l">
              <a:lnSpc>
                <a:spcPct val="100000"/>
              </a:lnSpc>
            </a:pPr>
            <a:r>
              <a:rPr lang="en-US" sz="1800" b="0" i="0" u="none" strike="noStrike">
                <a:solidFill>
                  <a:srgbClr val="595959"/>
                </a:solidFill>
                <a:latin typeface="Arial"/>
              </a:rPr>
              <a:t>单击此处添加文本</a:t>
            </a:r>
          </a:p>
        </p:txBody>
      </p:sp>
      <p:sp>
        <p:nvSpPr>
          <p:cNvPr id="3" name="AutoShape 3"/>
          <p:cNvSpPr>
            <a:spLocks noGrp="1"/>
          </p:cNvSpPr>
          <p:nvPr>
            <p:ph type="body" sz="quarter" idx="28"/>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BIG_NUMBER">
    <p:spTree>
      <p:nvGrpSpPr>
        <p:cNvPr id="1" name=""/>
        <p:cNvGrpSpPr/>
        <p:nvPr/>
      </p:nvGrpSpPr>
      <p:grpSpPr>
        <a:xfrm>
          <a:off x="0" y="0"/>
          <a:ext cx="0" cy="0"/>
          <a:chOff x="0" y="0"/>
          <a:chExt cx="0" cy="0"/>
        </a:xfrm>
      </p:grpSpPr>
      <p:sp>
        <p:nvSpPr>
          <p:cNvPr id="2" name="AutoShape 2"/>
          <p:cNvSpPr>
            <a:spLocks noGrp="1"/>
          </p:cNvSpPr>
          <p:nvPr>
            <p:ph type="body" sz="quarter" idx="29" hasCustomPrompt="1"/>
          </p:nvPr>
        </p:nvSpPr>
        <p:spPr>
          <a:xfrm>
            <a:off x="311700" y="1106125"/>
            <a:ext cx="8520600" cy="1963500"/>
          </a:xfrm>
          <a:prstGeom prst="rect">
            <a:avLst/>
          </a:prstGeom>
          <a:noFill/>
          <a:ln w="9525">
            <a:noFill/>
            <a:prstDash val="solid"/>
          </a:ln>
        </p:spPr>
        <p:txBody>
          <a:bodyPr lIns="95250" tIns="95250" rIns="95250" bIns="95250" anchor="b">
            <a:noAutofit/>
          </a:bodyPr>
          <a:lstStyle>
            <a:lvl1pPr algn="ctr">
              <a:lnSpc>
                <a:spcPct val="100000"/>
              </a:lnSpc>
              <a:defRPr sz="12000" b="0" i="0" u="none" strike="noStrike">
                <a:solidFill>
                  <a:srgbClr val="000000">
                    <a:alpha val="100000"/>
                  </a:srgbClr>
                </a:solidFill>
                <a:latin typeface="Arial"/>
              </a:defRPr>
            </a:lvl1pPr>
          </a:lstStyle>
          <a:p>
            <a:pPr indent="0" algn="ctr">
              <a:lnSpc>
                <a:spcPct val="100000"/>
              </a:lnSpc>
            </a:pPr>
            <a:r>
              <a:rPr lang="en-US" sz="12000" b="0" i="0" u="none" strike="noStrike">
                <a:solidFill>
                  <a:srgbClr val="000000"/>
                </a:solidFill>
                <a:latin typeface="Arial"/>
              </a:rPr>
              <a:t>xx%</a:t>
            </a:r>
          </a:p>
        </p:txBody>
      </p:sp>
      <p:sp>
        <p:nvSpPr>
          <p:cNvPr id="3" name="AutoShape 3"/>
          <p:cNvSpPr>
            <a:spLocks noGrp="1"/>
          </p:cNvSpPr>
          <p:nvPr>
            <p:ph type="body" sz="quarter" idx="30" hasCustomPrompt="1"/>
          </p:nvPr>
        </p:nvSpPr>
        <p:spPr>
          <a:xfrm>
            <a:off x="311700" y="3152225"/>
            <a:ext cx="8520600" cy="1300800"/>
          </a:xfrm>
          <a:prstGeom prst="rect">
            <a:avLst/>
          </a:prstGeom>
          <a:noFill/>
          <a:ln w="9525">
            <a:noFill/>
            <a:prstDash val="solid"/>
          </a:ln>
        </p:spPr>
        <p:txBody>
          <a:bodyPr lIns="95250" tIns="95250" rIns="95250" bIns="95250" anchor="t">
            <a:noAutofit/>
          </a:bodyPr>
          <a:lstStyle>
            <a:lvl1pPr algn="ctr">
              <a:lnSpc>
                <a:spcPct val="113999"/>
              </a:lnSpc>
              <a:defRPr sz="1800" b="0" i="0" u="none" strike="noStrike">
                <a:solidFill>
                  <a:srgbClr val="1F2329">
                    <a:alpha val="100000"/>
                  </a:srgbClr>
                </a:solidFill>
              </a:defRPr>
            </a:lvl1pPr>
          </a:lstStyle>
          <a:p>
            <a:pPr indent="0" algn="ctr">
              <a:lnSpc>
                <a:spcPct val="114999"/>
              </a:lnSpc>
            </a:pPr>
            <a:r>
              <a:rPr lang="en-US" sz="1800" b="0" i="0" u="none" strike="noStrike">
                <a:solidFill>
                  <a:srgbClr val="595959"/>
                </a:solidFill>
                <a:latin typeface="Arial"/>
              </a:rPr>
              <a:t>单击此处添加文本</a:t>
            </a:r>
          </a:p>
        </p:txBody>
      </p:sp>
      <p:sp>
        <p:nvSpPr>
          <p:cNvPr id="4" name="AutoShape 4"/>
          <p:cNvSpPr>
            <a:spLocks noGrp="1"/>
          </p:cNvSpPr>
          <p:nvPr>
            <p:ph type="body" sz="quarter" idx="31"/>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BLANK">
    <p:spTree>
      <p:nvGrpSpPr>
        <p:cNvPr id="1" name=""/>
        <p:cNvGrpSpPr/>
        <p:nvPr/>
      </p:nvGrpSpPr>
      <p:grpSpPr>
        <a:xfrm>
          <a:off x="0" y="0"/>
          <a:ext cx="0" cy="0"/>
          <a:chOff x="0" y="0"/>
          <a:chExt cx="0" cy="0"/>
        </a:xfrm>
      </p:grpSpPr>
      <p:sp>
        <p:nvSpPr>
          <p:cNvPr id="2" name="AutoShape 2"/>
          <p:cNvSpPr>
            <a:spLocks noGrp="1"/>
          </p:cNvSpPr>
          <p:nvPr>
            <p:ph type="body" sz="quarter" idx="32"/>
          </p:nvPr>
        </p:nvSpPr>
        <p:spPr>
          <a:xfrm>
            <a:off x="8472458" y="4663217"/>
            <a:ext cx="548700" cy="393600"/>
          </a:xfrm>
          <a:prstGeom prst="rect">
            <a:avLst/>
          </a:prstGeom>
          <a:noFill/>
          <a:ln w="9525">
            <a:noFill/>
            <a:prstDash val="solid"/>
          </a:ln>
        </p:spPr>
        <p:txBody>
          <a:bodyPr lIns="95250" tIns="95250" rIns="95250" bIns="95250" anchor="ctr">
            <a:noAutofit/>
          </a:bodyPr>
          <a:lstStyle>
            <a:lvl1pPr algn="r">
              <a:lnSpc>
                <a:spcPct val="100000"/>
              </a:lnSpc>
              <a:defRPr sz="900" b="0" i="0" u="none" strike="noStrike">
                <a:solidFill>
                  <a:srgbClr val="595959">
                    <a:alpha val="100000"/>
                  </a:srgbClr>
                </a:solidFill>
                <a:latin typeface="Arial"/>
              </a:defRPr>
            </a:lvl1pPr>
          </a:lstStyle>
          <a:p>
            <a:pPr algn="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OBJECT">
    <p:spTree>
      <p:nvGrpSpPr>
        <p:cNvPr id="1" name=""/>
        <p:cNvGrpSpPr/>
        <p:nvPr/>
      </p:nvGrpSpPr>
      <p:grpSpPr>
        <a:xfrm>
          <a:off x="0" y="0"/>
          <a:ext cx="0" cy="0"/>
          <a:chOff x="0" y="0"/>
          <a:chExt cx="0" cy="0"/>
        </a:xfrm>
      </p:grpSpPr>
      <p:sp>
        <p:nvSpPr>
          <p:cNvPr id="2" name="AutoShape 2"/>
          <p:cNvSpPr>
            <a:spLocks noGrp="1"/>
          </p:cNvSpPr>
          <p:nvPr>
            <p:ph type="body" sz="quarter" idx="38"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1" i="0" u="none" strike="noStrike">
                <a:solidFill>
                  <a:srgbClr val="1F2329">
                    <a:alpha val="100000"/>
                  </a:srgbClr>
                </a:solidFil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39" hasCustomPrompt="1"/>
          </p:nvPr>
        </p:nvSpPr>
        <p:spPr>
          <a:xfrm>
            <a:off x="628650" y="1369219"/>
            <a:ext cx="7886700" cy="3263504"/>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40"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41"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42"/>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AutoShape 2"/>
          <p:cNvSpPr>
            <a:spLocks noGrp="1"/>
          </p:cNvSpPr>
          <p:nvPr>
            <p:ph type="body" sz="quarter" idx="43" hasCustomPrompt="1"/>
          </p:nvPr>
        </p:nvSpPr>
        <p:spPr>
          <a:xfrm>
            <a:off x="1143000" y="841772"/>
            <a:ext cx="6858000" cy="1790700"/>
          </a:xfrm>
          <a:prstGeom prst="rect">
            <a:avLst/>
          </a:prstGeom>
          <a:noFill/>
          <a:ln w="9525">
            <a:noFill/>
            <a:prstDash val="solid"/>
          </a:ln>
        </p:spPr>
        <p:txBody>
          <a:bodyPr lIns="66675" tIns="38100" rIns="66675" bIns="38100" anchor="b">
            <a:noAutofit/>
          </a:bodyPr>
          <a:lstStyle>
            <a:lvl1pPr algn="ctr">
              <a:lnSpc>
                <a:spcPct val="90000"/>
              </a:lnSpc>
              <a:defRPr sz="4500" b="1" i="0" u="none" strike="noStrike">
                <a:solidFill>
                  <a:srgbClr val="1F2329">
                    <a:alpha val="100000"/>
                  </a:srgbClr>
                </a:solidFill>
              </a:defRPr>
            </a:lvl1pPr>
          </a:lstStyle>
          <a:p>
            <a:pPr indent="0" algn="ctr">
              <a:lnSpc>
                <a:spcPct val="90000"/>
              </a:lnSpc>
            </a:pPr>
            <a:r>
              <a:rPr lang="en-US" sz="4500" b="0" i="0" u="none" strike="noStrike">
                <a:solidFill>
                  <a:srgbClr val="000000"/>
                </a:solidFill>
                <a:latin typeface="Arial"/>
              </a:rPr>
              <a:t>单击此处编辑母版标题样式</a:t>
            </a:r>
          </a:p>
        </p:txBody>
      </p:sp>
      <p:sp>
        <p:nvSpPr>
          <p:cNvPr id="3" name="AutoShape 3"/>
          <p:cNvSpPr>
            <a:spLocks noGrp="1"/>
          </p:cNvSpPr>
          <p:nvPr>
            <p:ph type="body" sz="quarter" idx="44" hasCustomPrompt="1"/>
          </p:nvPr>
        </p:nvSpPr>
        <p:spPr>
          <a:xfrm>
            <a:off x="1143000" y="2701528"/>
            <a:ext cx="6858000" cy="1241821"/>
          </a:xfrm>
          <a:prstGeom prst="rect">
            <a:avLst/>
          </a:prstGeom>
          <a:noFill/>
          <a:ln w="9525">
            <a:noFill/>
            <a:prstDash val="solid"/>
          </a:ln>
        </p:spPr>
        <p:txBody>
          <a:bodyPr lIns="66675" tIns="38100" rIns="66675" bIns="38100" anchor="t">
            <a:noAutofit/>
          </a:bodyPr>
          <a:lstStyle>
            <a:lvl1pPr algn="ctr">
              <a:lnSpc>
                <a:spcPct val="90000"/>
              </a:lnSpc>
              <a:defRPr sz="1800" b="1" i="0" u="none" strike="noStrike">
                <a:solidFill>
                  <a:srgbClr val="1F2329">
                    <a:alpha val="100000"/>
                  </a:srgbClr>
                </a:solidFill>
              </a:defRPr>
            </a:lvl1pPr>
          </a:lstStyle>
          <a:p>
            <a:pPr indent="0" algn="ctr">
              <a:lnSpc>
                <a:spcPct val="90000"/>
              </a:lnSpc>
            </a:pPr>
            <a:r>
              <a:rPr lang="en-US" sz="1800" b="0" i="0" u="none" strike="noStrike">
                <a:solidFill>
                  <a:srgbClr val="000000"/>
                </a:solidFill>
                <a:latin typeface="Arial"/>
              </a:rPr>
              <a:t>单击此处编辑母版副标题样式</a:t>
            </a:r>
          </a:p>
        </p:txBody>
      </p:sp>
      <p:sp>
        <p:nvSpPr>
          <p:cNvPr id="4" name="AutoShape 4"/>
          <p:cNvSpPr>
            <a:spLocks noGrp="1"/>
          </p:cNvSpPr>
          <p:nvPr>
            <p:ph type="body" sz="quarter" idx="45"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46"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47"/>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id="2" name="AutoShape 2"/>
          <p:cNvSpPr>
            <a:spLocks noGrp="1"/>
          </p:cNvSpPr>
          <p:nvPr>
            <p:ph type="body" sz="quarter" idx="48" hasCustomPrompt="1"/>
          </p:nvPr>
        </p:nvSpPr>
        <p:spPr>
          <a:xfrm>
            <a:off x="623888" y="1282304"/>
            <a:ext cx="7886700" cy="2139553"/>
          </a:xfrm>
          <a:prstGeom prst="rect">
            <a:avLst/>
          </a:prstGeom>
          <a:noFill/>
          <a:ln w="9525">
            <a:noFill/>
            <a:prstDash val="solid"/>
          </a:ln>
        </p:spPr>
        <p:txBody>
          <a:bodyPr lIns="66675" tIns="38100" rIns="66675" bIns="38100" anchor="b">
            <a:noAutofit/>
          </a:bodyPr>
          <a:lstStyle>
            <a:lvl1pPr algn="l">
              <a:lnSpc>
                <a:spcPct val="90000"/>
              </a:lnSpc>
              <a:defRPr sz="4500" b="1" i="0" u="none" strike="noStrike">
                <a:solidFill>
                  <a:srgbClr val="1F2329">
                    <a:alpha val="100000"/>
                  </a:srgbClr>
                </a:solidFill>
              </a:defRPr>
            </a:lvl1pPr>
          </a:lstStyle>
          <a:p>
            <a:pPr indent="0" algn="l">
              <a:lnSpc>
                <a:spcPct val="90000"/>
              </a:lnSpc>
            </a:pPr>
            <a:r>
              <a:rPr lang="en-US" sz="4500" b="0" i="0" u="none" strike="noStrike">
                <a:solidFill>
                  <a:srgbClr val="000000"/>
                </a:solidFill>
                <a:latin typeface="Arial"/>
              </a:rPr>
              <a:t>单击此处编辑母版标题样式</a:t>
            </a:r>
          </a:p>
        </p:txBody>
      </p:sp>
      <p:sp>
        <p:nvSpPr>
          <p:cNvPr id="3" name="AutoShape 3"/>
          <p:cNvSpPr>
            <a:spLocks noGrp="1"/>
          </p:cNvSpPr>
          <p:nvPr>
            <p:ph type="body" sz="quarter" idx="49" hasCustomPrompt="1"/>
          </p:nvPr>
        </p:nvSpPr>
        <p:spPr>
          <a:xfrm>
            <a:off x="623888" y="3442097"/>
            <a:ext cx="7886700" cy="1125140"/>
          </a:xfrm>
          <a:prstGeom prst="rect">
            <a:avLst/>
          </a:prstGeom>
          <a:noFill/>
          <a:ln w="9525">
            <a:noFill/>
            <a:prstDash val="solid"/>
          </a:ln>
        </p:spPr>
        <p:txBody>
          <a:bodyPr lIns="66675" tIns="38100" rIns="66675" bIns="38100" anchor="t">
            <a:noAutofit/>
          </a:bodyPr>
          <a:lstStyle>
            <a:lvl1pPr algn="l">
              <a:lnSpc>
                <a:spcPct val="90000"/>
              </a:lnSpc>
              <a:defRPr sz="1800" b="0" i="0" u="none" strike="noStrike">
                <a:solidFill>
                  <a:srgbClr val="1F2329">
                    <a:alpha val="100000"/>
                  </a:srgbClr>
                </a:solidFill>
              </a:defRPr>
            </a:lvl1pPr>
          </a:lstStyle>
          <a:p>
            <a:pPr indent="0" algn="l">
              <a:lnSpc>
                <a:spcPct val="90000"/>
              </a:lnSpc>
            </a:pPr>
            <a:r>
              <a:rPr lang="en-US" sz="1800" b="0" i="0" u="none" strike="noStrike">
                <a:solidFill>
                  <a:srgbClr val="888888"/>
                </a:solidFill>
                <a:latin typeface="Arial"/>
              </a:rPr>
              <a:t>单击此处添加文本</a:t>
            </a:r>
          </a:p>
        </p:txBody>
      </p:sp>
      <p:sp>
        <p:nvSpPr>
          <p:cNvPr id="4" name="AutoShape 4"/>
          <p:cNvSpPr>
            <a:spLocks noGrp="1"/>
          </p:cNvSpPr>
          <p:nvPr>
            <p:ph type="body" sz="quarter" idx="50"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51"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52"/>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WO_OBJECTS">
    <p:spTree>
      <p:nvGrpSpPr>
        <p:cNvPr id="1" name=""/>
        <p:cNvGrpSpPr/>
        <p:nvPr/>
      </p:nvGrpSpPr>
      <p:grpSpPr>
        <a:xfrm>
          <a:off x="0" y="0"/>
          <a:ext cx="0" cy="0"/>
          <a:chOff x="0" y="0"/>
          <a:chExt cx="0" cy="0"/>
        </a:xfrm>
      </p:grpSpPr>
      <p:sp>
        <p:nvSpPr>
          <p:cNvPr id="2" name="AutoShape 2"/>
          <p:cNvSpPr>
            <a:spLocks noGrp="1"/>
          </p:cNvSpPr>
          <p:nvPr>
            <p:ph type="body" sz="quarter" idx="53"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1" i="0" u="none" strike="noStrike">
                <a:solidFill>
                  <a:srgbClr val="1F2329">
                    <a:alpha val="100000"/>
                  </a:srgbClr>
                </a:solidFil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54" hasCustomPrompt="1"/>
          </p:nvPr>
        </p:nvSpPr>
        <p:spPr>
          <a:xfrm>
            <a:off x="628650" y="1369219"/>
            <a:ext cx="3886200" cy="3263504"/>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55" hasCustomPrompt="1"/>
          </p:nvPr>
        </p:nvSpPr>
        <p:spPr>
          <a:xfrm>
            <a:off x="4629150" y="1369219"/>
            <a:ext cx="3886200" cy="3263504"/>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5" name="AutoShape 5"/>
          <p:cNvSpPr>
            <a:spLocks noGrp="1"/>
          </p:cNvSpPr>
          <p:nvPr>
            <p:ph type="body" sz="quarter" idx="56"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6" name="AutoShape 6"/>
          <p:cNvSpPr>
            <a:spLocks noGrp="1"/>
          </p:cNvSpPr>
          <p:nvPr>
            <p:ph type="body" sz="quarter" idx="57"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7" name="AutoShape 7"/>
          <p:cNvSpPr>
            <a:spLocks noGrp="1"/>
          </p:cNvSpPr>
          <p:nvPr>
            <p:ph type="body" sz="quarter" idx="58"/>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WO_OBJECTS_WITH_TEXT">
    <p:spTree>
      <p:nvGrpSpPr>
        <p:cNvPr id="1" name=""/>
        <p:cNvGrpSpPr/>
        <p:nvPr/>
      </p:nvGrpSpPr>
      <p:grpSpPr>
        <a:xfrm>
          <a:off x="0" y="0"/>
          <a:ext cx="0" cy="0"/>
          <a:chOff x="0" y="0"/>
          <a:chExt cx="0" cy="0"/>
        </a:xfrm>
      </p:grpSpPr>
      <p:sp>
        <p:nvSpPr>
          <p:cNvPr id="2" name="AutoShape 2"/>
          <p:cNvSpPr>
            <a:spLocks noGrp="1"/>
          </p:cNvSpPr>
          <p:nvPr>
            <p:ph type="body" sz="quarter" idx="59" hasCustomPrompt="1"/>
          </p:nvPr>
        </p:nvSpPr>
        <p:spPr>
          <a:xfrm>
            <a:off x="629841"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1" i="0" u="none" strike="noStrike">
                <a:solidFill>
                  <a:srgbClr val="1F2329">
                    <a:alpha val="100000"/>
                  </a:srgbClr>
                </a:solidFil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60" hasCustomPrompt="1"/>
          </p:nvPr>
        </p:nvSpPr>
        <p:spPr>
          <a:xfrm>
            <a:off x="629841" y="1260872"/>
            <a:ext cx="3868340" cy="617934"/>
          </a:xfrm>
          <a:prstGeom prst="rect">
            <a:avLst/>
          </a:prstGeom>
          <a:noFill/>
          <a:ln w="9525">
            <a:noFill/>
            <a:prstDash val="solid"/>
          </a:ln>
        </p:spPr>
        <p:txBody>
          <a:bodyPr lIns="66675" tIns="38100" rIns="66675" bIns="38100" anchor="b">
            <a:noAutofit/>
          </a:bodyPr>
          <a:lstStyle>
            <a:lvl1pPr algn="l">
              <a:lnSpc>
                <a:spcPct val="90000"/>
              </a:lnSpc>
              <a:defRPr sz="1800" b="0" i="0" u="none" strike="noStrike">
                <a:solidFill>
                  <a:srgbClr val="1F2329">
                    <a:alpha val="100000"/>
                  </a:srgbClr>
                </a:solidFill>
              </a:defRPr>
            </a:lvl1pPr>
          </a:lstStyle>
          <a:p>
            <a:pPr indent="0" algn="l">
              <a:lnSpc>
                <a:spcPct val="90000"/>
              </a:lnSpc>
            </a:pPr>
            <a:r>
              <a:rPr lang="en-US" sz="1800" b="1" i="0" u="none" strike="noStrike">
                <a:solidFill>
                  <a:srgbClr val="000000"/>
                </a:solidFill>
                <a:latin typeface="Arial"/>
              </a:rPr>
              <a:t>单击此处添加文本</a:t>
            </a:r>
          </a:p>
        </p:txBody>
      </p:sp>
      <p:sp>
        <p:nvSpPr>
          <p:cNvPr id="4" name="AutoShape 4"/>
          <p:cNvSpPr>
            <a:spLocks noGrp="1"/>
          </p:cNvSpPr>
          <p:nvPr>
            <p:ph type="body" sz="quarter" idx="61" hasCustomPrompt="1"/>
          </p:nvPr>
        </p:nvSpPr>
        <p:spPr>
          <a:xfrm>
            <a:off x="629841" y="1878806"/>
            <a:ext cx="3868340" cy="2763441"/>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5" name="AutoShape 5"/>
          <p:cNvSpPr>
            <a:spLocks noGrp="1"/>
          </p:cNvSpPr>
          <p:nvPr>
            <p:ph type="body" sz="quarter" idx="62" hasCustomPrompt="1"/>
          </p:nvPr>
        </p:nvSpPr>
        <p:spPr>
          <a:xfrm>
            <a:off x="4629150" y="1260872"/>
            <a:ext cx="3887391" cy="617934"/>
          </a:xfrm>
          <a:prstGeom prst="rect">
            <a:avLst/>
          </a:prstGeom>
          <a:noFill/>
          <a:ln w="9525">
            <a:noFill/>
            <a:prstDash val="solid"/>
          </a:ln>
        </p:spPr>
        <p:txBody>
          <a:bodyPr lIns="66675" tIns="38100" rIns="66675" bIns="38100" anchor="b">
            <a:noAutofit/>
          </a:bodyPr>
          <a:lstStyle>
            <a:lvl1pPr algn="l">
              <a:lnSpc>
                <a:spcPct val="90000"/>
              </a:lnSpc>
              <a:defRPr sz="1800" b="0" i="0" u="none" strike="noStrike">
                <a:solidFill>
                  <a:srgbClr val="1F2329">
                    <a:alpha val="100000"/>
                  </a:srgbClr>
                </a:solidFill>
              </a:defRPr>
            </a:lvl1pPr>
          </a:lstStyle>
          <a:p>
            <a:pPr indent="0" algn="l">
              <a:lnSpc>
                <a:spcPct val="90000"/>
              </a:lnSpc>
            </a:pPr>
            <a:r>
              <a:rPr lang="en-US" sz="1800" b="1" i="0" u="none" strike="noStrike">
                <a:solidFill>
                  <a:srgbClr val="000000"/>
                </a:solidFill>
                <a:latin typeface="Arial"/>
              </a:rPr>
              <a:t>单击此处添加文本</a:t>
            </a:r>
          </a:p>
        </p:txBody>
      </p:sp>
      <p:sp>
        <p:nvSpPr>
          <p:cNvPr id="6" name="AutoShape 6"/>
          <p:cNvSpPr>
            <a:spLocks noGrp="1"/>
          </p:cNvSpPr>
          <p:nvPr>
            <p:ph type="body" sz="quarter" idx="63" hasCustomPrompt="1"/>
          </p:nvPr>
        </p:nvSpPr>
        <p:spPr>
          <a:xfrm>
            <a:off x="4629150" y="1878806"/>
            <a:ext cx="3887391" cy="2763441"/>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7" name="AutoShape 7"/>
          <p:cNvSpPr>
            <a:spLocks noGrp="1"/>
          </p:cNvSpPr>
          <p:nvPr>
            <p:ph type="body" sz="quarter" idx="64"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8" name="AutoShape 8"/>
          <p:cNvSpPr>
            <a:spLocks noGrp="1"/>
          </p:cNvSpPr>
          <p:nvPr>
            <p:ph type="body" sz="quarter" idx="65"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9" name="AutoShape 9"/>
          <p:cNvSpPr>
            <a:spLocks noGrp="1"/>
          </p:cNvSpPr>
          <p:nvPr>
            <p:ph type="body" sz="quarter" idx="66"/>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id="2" name="AutoShape 2"/>
          <p:cNvSpPr>
            <a:spLocks noGrp="1"/>
          </p:cNvSpPr>
          <p:nvPr>
            <p:ph type="body" sz="quarter" idx="67"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1" i="0" u="none" strike="noStrike">
                <a:solidFill>
                  <a:srgbClr val="1F2329">
                    <a:alpha val="100000"/>
                  </a:srgbClr>
                </a:solidFil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68"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4" name="AutoShape 4"/>
          <p:cNvSpPr>
            <a:spLocks noGrp="1"/>
          </p:cNvSpPr>
          <p:nvPr>
            <p:ph type="body" sz="quarter" idx="69"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5" name="AutoShape 5"/>
          <p:cNvSpPr>
            <a:spLocks noGrp="1"/>
          </p:cNvSpPr>
          <p:nvPr>
            <p:ph type="body" sz="quarter" idx="70"/>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BLANK">
    <p:spTree>
      <p:nvGrpSpPr>
        <p:cNvPr id="1" name=""/>
        <p:cNvGrpSpPr/>
        <p:nvPr/>
      </p:nvGrpSpPr>
      <p:grpSpPr>
        <a:xfrm>
          <a:off x="0" y="0"/>
          <a:ext cx="0" cy="0"/>
          <a:chOff x="0" y="0"/>
          <a:chExt cx="0" cy="0"/>
        </a:xfrm>
      </p:grpSpPr>
      <p:sp>
        <p:nvSpPr>
          <p:cNvPr id="2" name="AutoShape 2"/>
          <p:cNvSpPr>
            <a:spLocks noGrp="1"/>
          </p:cNvSpPr>
          <p:nvPr>
            <p:ph type="body" sz="quarter" idx="71"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3" name="AutoShape 3"/>
          <p:cNvSpPr>
            <a:spLocks noGrp="1"/>
          </p:cNvSpPr>
          <p:nvPr>
            <p:ph type="body" sz="quarter" idx="72"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4" name="AutoShape 4"/>
          <p:cNvSpPr>
            <a:spLocks noGrp="1"/>
          </p:cNvSpPr>
          <p:nvPr>
            <p:ph type="body" sz="quarter" idx="73"/>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3"/>
        <p:cNvGrpSpPr/>
        <p:nvPr/>
      </p:nvGrpSpPr>
      <p:grpSpPr>
        <a:xfrm>
          <a:off x="0" y="0"/>
          <a:ext cx="0" cy="0"/>
          <a:chOff x="0" y="0"/>
          <a:chExt cx="0" cy="0"/>
        </a:xfrm>
      </p:grpSpPr>
      <p:sp>
        <p:nvSpPr>
          <p:cNvPr id="24" name="Shape 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Shape 6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Shape 6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Shape 6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Shape 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OBJECT_WITH_CAPTION_TEXT">
    <p:spTree>
      <p:nvGrpSpPr>
        <p:cNvPr id="1" name=""/>
        <p:cNvGrpSpPr/>
        <p:nvPr/>
      </p:nvGrpSpPr>
      <p:grpSpPr>
        <a:xfrm>
          <a:off x="0" y="0"/>
          <a:ext cx="0" cy="0"/>
          <a:chOff x="0" y="0"/>
          <a:chExt cx="0" cy="0"/>
        </a:xfrm>
      </p:grpSpPr>
      <p:sp>
        <p:nvSpPr>
          <p:cNvPr id="2" name="AutoShape 2"/>
          <p:cNvSpPr>
            <a:spLocks noGrp="1"/>
          </p:cNvSpPr>
          <p:nvPr>
            <p:ph type="body" sz="quarter" idx="74" hasCustomPrompt="1"/>
          </p:nvPr>
        </p:nvSpPr>
        <p:spPr>
          <a:xfrm>
            <a:off x="629841" y="342900"/>
            <a:ext cx="2949178" cy="1200150"/>
          </a:xfrm>
          <a:prstGeom prst="rect">
            <a:avLst/>
          </a:prstGeom>
          <a:noFill/>
          <a:ln w="9525">
            <a:noFill/>
            <a:prstDash val="solid"/>
          </a:ln>
        </p:spPr>
        <p:txBody>
          <a:bodyPr lIns="66675" tIns="38100" rIns="66675" bIns="38100" anchor="b">
            <a:noAutofit/>
          </a:bodyPr>
          <a:lstStyle>
            <a:lvl1pPr algn="l">
              <a:lnSpc>
                <a:spcPct val="90000"/>
              </a:lnSpc>
              <a:defRPr sz="2400" b="1" i="0" u="none" strike="noStrike">
                <a:solidFill>
                  <a:srgbClr val="1F2329">
                    <a:alpha val="100000"/>
                  </a:srgbClr>
                </a:solidFill>
              </a:defRPr>
            </a:lvl1pPr>
          </a:lstStyle>
          <a:p>
            <a:pPr indent="0" algn="l">
              <a:lnSpc>
                <a:spcPct val="90000"/>
              </a:lnSpc>
            </a:pPr>
            <a:r>
              <a:rPr lang="en-US" sz="2400" b="0" i="0" u="none" strike="noStrike">
                <a:solidFill>
                  <a:srgbClr val="000000"/>
                </a:solidFill>
                <a:latin typeface="Arial"/>
              </a:rPr>
              <a:t>单击此处编辑母版标题样式</a:t>
            </a:r>
          </a:p>
        </p:txBody>
      </p:sp>
      <p:sp>
        <p:nvSpPr>
          <p:cNvPr id="3" name="AutoShape 3"/>
          <p:cNvSpPr>
            <a:spLocks noGrp="1"/>
          </p:cNvSpPr>
          <p:nvPr>
            <p:ph type="body" sz="quarter" idx="75" hasCustomPrompt="1"/>
          </p:nvPr>
        </p:nvSpPr>
        <p:spPr>
          <a:xfrm>
            <a:off x="3887391" y="740569"/>
            <a:ext cx="4629150" cy="3655219"/>
          </a:xfrm>
          <a:prstGeom prst="rect">
            <a:avLst/>
          </a:prstGeom>
          <a:noFill/>
          <a:ln w="9525">
            <a:noFill/>
            <a:prstDash val="solid"/>
          </a:ln>
        </p:spPr>
        <p:txBody>
          <a:bodyPr lIns="66675" tIns="38100" rIns="66675" bIns="38100" anchor="t">
            <a:noAutofit/>
          </a:bodyPr>
          <a:lstStyle>
            <a:lvl1pPr algn="l">
              <a:lnSpc>
                <a:spcPct val="90000"/>
              </a:lnSpc>
              <a:defRPr sz="2400" b="0" i="0" u="none" strike="noStrike">
                <a:solidFill>
                  <a:srgbClr val="1F2329">
                    <a:alpha val="100000"/>
                  </a:srgbClr>
                </a:solidFill>
              </a:defRPr>
            </a:lvl1pPr>
          </a:lstStyle>
          <a:p>
            <a:pPr indent="0" algn="l">
              <a:lnSpc>
                <a:spcPct val="90000"/>
              </a:lnSpc>
            </a:pPr>
            <a:r>
              <a:rPr lang="en-US" sz="2400" b="0" i="0" u="none" strike="noStrike">
                <a:solidFill>
                  <a:srgbClr val="000000"/>
                </a:solidFill>
                <a:latin typeface="Arial"/>
              </a:rPr>
              <a:t>单击此处添加文本</a:t>
            </a:r>
          </a:p>
        </p:txBody>
      </p:sp>
      <p:sp>
        <p:nvSpPr>
          <p:cNvPr id="4" name="AutoShape 4"/>
          <p:cNvSpPr>
            <a:spLocks noGrp="1"/>
          </p:cNvSpPr>
          <p:nvPr>
            <p:ph type="body" sz="quarter" idx="76" hasCustomPrompt="1"/>
          </p:nvPr>
        </p:nvSpPr>
        <p:spPr>
          <a:xfrm>
            <a:off x="629841" y="1543050"/>
            <a:ext cx="2949178" cy="2858691"/>
          </a:xfrm>
          <a:prstGeom prst="rect">
            <a:avLst/>
          </a:prstGeom>
          <a:noFill/>
          <a:ln w="9525">
            <a:noFill/>
            <a:prstDash val="solid"/>
          </a:ln>
        </p:spPr>
        <p:txBody>
          <a:bodyPr lIns="66675" tIns="38100" rIns="66675" bIns="38100" anchor="t">
            <a:noAutofit/>
          </a:bodyPr>
          <a:lstStyle>
            <a:lvl1pPr algn="l">
              <a:lnSpc>
                <a:spcPct val="90000"/>
              </a:lnSpc>
              <a:defRPr sz="1200" b="0" i="0" u="none" strike="noStrike">
                <a:solidFill>
                  <a:srgbClr val="1F2329">
                    <a:alpha val="100000"/>
                  </a:srgbClr>
                </a:solidFill>
              </a:defRPr>
            </a:lvl1pPr>
          </a:lstStyle>
          <a:p>
            <a:pPr indent="0" algn="l">
              <a:lnSpc>
                <a:spcPct val="90000"/>
              </a:lnSpc>
            </a:pPr>
            <a:r>
              <a:rPr lang="en-US" sz="1200" b="0" i="0" u="none" strike="noStrike">
                <a:solidFill>
                  <a:srgbClr val="000000"/>
                </a:solidFill>
                <a:latin typeface="Arial"/>
              </a:rPr>
              <a:t>单击此处添加文本</a:t>
            </a:r>
          </a:p>
        </p:txBody>
      </p:sp>
      <p:sp>
        <p:nvSpPr>
          <p:cNvPr id="5" name="AutoShape 5"/>
          <p:cNvSpPr>
            <a:spLocks noGrp="1"/>
          </p:cNvSpPr>
          <p:nvPr>
            <p:ph type="body" sz="quarter" idx="77"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6" name="AutoShape 6"/>
          <p:cNvSpPr>
            <a:spLocks noGrp="1"/>
          </p:cNvSpPr>
          <p:nvPr>
            <p:ph type="body" sz="quarter" idx="78"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7" name="AutoShape 7"/>
          <p:cNvSpPr>
            <a:spLocks noGrp="1"/>
          </p:cNvSpPr>
          <p:nvPr>
            <p:ph type="body" sz="quarter" idx="79"/>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PICTURE_WITH_CAPTION_TEXT">
    <p:spTree>
      <p:nvGrpSpPr>
        <p:cNvPr id="1" name=""/>
        <p:cNvGrpSpPr/>
        <p:nvPr/>
      </p:nvGrpSpPr>
      <p:grpSpPr>
        <a:xfrm>
          <a:off x="0" y="0"/>
          <a:ext cx="0" cy="0"/>
          <a:chOff x="0" y="0"/>
          <a:chExt cx="0" cy="0"/>
        </a:xfrm>
      </p:grpSpPr>
      <p:sp>
        <p:nvSpPr>
          <p:cNvPr id="2" name="AutoShape 2"/>
          <p:cNvSpPr>
            <a:spLocks noGrp="1"/>
          </p:cNvSpPr>
          <p:nvPr>
            <p:ph type="body" sz="quarter" idx="80" hasCustomPrompt="1"/>
          </p:nvPr>
        </p:nvSpPr>
        <p:spPr>
          <a:xfrm>
            <a:off x="629841" y="342900"/>
            <a:ext cx="2949178" cy="1200150"/>
          </a:xfrm>
          <a:prstGeom prst="rect">
            <a:avLst/>
          </a:prstGeom>
          <a:noFill/>
          <a:ln w="9525">
            <a:noFill/>
            <a:prstDash val="solid"/>
          </a:ln>
        </p:spPr>
        <p:txBody>
          <a:bodyPr lIns="66675" tIns="38100" rIns="66675" bIns="38100" anchor="b">
            <a:noAutofit/>
          </a:bodyPr>
          <a:lstStyle>
            <a:lvl1pPr algn="l">
              <a:lnSpc>
                <a:spcPct val="90000"/>
              </a:lnSpc>
              <a:defRPr sz="2400" b="1" i="0" u="none" strike="noStrike">
                <a:solidFill>
                  <a:srgbClr val="1F2329">
                    <a:alpha val="100000"/>
                  </a:srgbClr>
                </a:solidFill>
              </a:defRPr>
            </a:lvl1pPr>
          </a:lstStyle>
          <a:p>
            <a:pPr indent="0" algn="l">
              <a:lnSpc>
                <a:spcPct val="90000"/>
              </a:lnSpc>
            </a:pPr>
            <a:r>
              <a:rPr lang="en-US" sz="2400" b="0" i="0" u="none" strike="noStrike">
                <a:solidFill>
                  <a:srgbClr val="000000"/>
                </a:solidFill>
                <a:latin typeface="Arial"/>
              </a:rPr>
              <a:t>单击此处编辑母版标题样式</a:t>
            </a:r>
          </a:p>
        </p:txBody>
      </p:sp>
      <p:sp>
        <p:nvSpPr>
          <p:cNvPr id="3" name="AutoShape 3"/>
          <p:cNvSpPr>
            <a:spLocks noGrp="1"/>
          </p:cNvSpPr>
          <p:nvPr>
            <p:ph type="pic" sz="quarter" idx="81"/>
          </p:nvPr>
        </p:nvSpPr>
        <p:spPr>
          <a:xfrm>
            <a:off x="3887391" y="740569"/>
            <a:ext cx="4629150" cy="3655219"/>
          </a:xfrm>
          <a:prstGeom prst="rect">
            <a:avLst/>
          </a:prstGeom>
          <a:noFill/>
          <a:ln w="9525">
            <a:noFill/>
            <a:prstDash val="solid"/>
          </a:ln>
        </p:spPr>
        <p:txBody>
          <a:bodyPr lIns="95250" tIns="95250" rIns="95250" bIns="95250" anchor="ctr">
            <a:noAutofit/>
          </a:bodyPr>
          <a:lstStyle>
            <a:lvl1pPr algn="ctr">
              <a:defRPr sz="2400" b="0" i="0" u="none" strike="noStrike">
                <a:solidFill>
                  <a:srgbClr val="1F2329">
                    <a:alpha val="100000"/>
                  </a:srgbClr>
                </a:solidFill>
              </a:defRPr>
            </a:lvl1pPr>
          </a:lstStyle>
          <a:p>
            <a:pPr algn="ctr"/>
            <a:endParaRPr/>
          </a:p>
        </p:txBody>
      </p:sp>
      <p:sp>
        <p:nvSpPr>
          <p:cNvPr id="4" name="AutoShape 4"/>
          <p:cNvSpPr>
            <a:spLocks noGrp="1"/>
          </p:cNvSpPr>
          <p:nvPr>
            <p:ph type="body" sz="quarter" idx="82" hasCustomPrompt="1"/>
          </p:nvPr>
        </p:nvSpPr>
        <p:spPr>
          <a:xfrm>
            <a:off x="629841" y="1543050"/>
            <a:ext cx="2949178" cy="2858691"/>
          </a:xfrm>
          <a:prstGeom prst="rect">
            <a:avLst/>
          </a:prstGeom>
          <a:noFill/>
          <a:ln w="9525">
            <a:noFill/>
            <a:prstDash val="solid"/>
          </a:ln>
        </p:spPr>
        <p:txBody>
          <a:bodyPr lIns="66675" tIns="38100" rIns="66675" bIns="38100" anchor="t">
            <a:noAutofit/>
          </a:bodyPr>
          <a:lstStyle>
            <a:lvl1pPr algn="l">
              <a:lnSpc>
                <a:spcPct val="90000"/>
              </a:lnSpc>
              <a:defRPr sz="1200" b="0" i="0" u="none" strike="noStrike">
                <a:solidFill>
                  <a:srgbClr val="1F2329">
                    <a:alpha val="100000"/>
                  </a:srgbClr>
                </a:solidFill>
              </a:defRPr>
            </a:lvl1pPr>
          </a:lstStyle>
          <a:p>
            <a:pPr indent="0" algn="l">
              <a:lnSpc>
                <a:spcPct val="90000"/>
              </a:lnSpc>
            </a:pPr>
            <a:r>
              <a:rPr lang="en-US" sz="1200" b="0" i="0" u="none" strike="noStrike">
                <a:solidFill>
                  <a:srgbClr val="000000"/>
                </a:solidFill>
                <a:latin typeface="Arial"/>
              </a:rPr>
              <a:t>单击此处添加文本</a:t>
            </a:r>
          </a:p>
        </p:txBody>
      </p:sp>
      <p:sp>
        <p:nvSpPr>
          <p:cNvPr id="5" name="AutoShape 5"/>
          <p:cNvSpPr>
            <a:spLocks noGrp="1"/>
          </p:cNvSpPr>
          <p:nvPr>
            <p:ph type="body" sz="quarter" idx="83"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6" name="AutoShape 6"/>
          <p:cNvSpPr>
            <a:spLocks noGrp="1"/>
          </p:cNvSpPr>
          <p:nvPr>
            <p:ph type="body" sz="quarter" idx="84"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7" name="AutoShape 7"/>
          <p:cNvSpPr>
            <a:spLocks noGrp="1"/>
          </p:cNvSpPr>
          <p:nvPr>
            <p:ph type="body" sz="quarter" idx="85"/>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VERTICAL_TEXT">
    <p:spTree>
      <p:nvGrpSpPr>
        <p:cNvPr id="1" name=""/>
        <p:cNvGrpSpPr/>
        <p:nvPr/>
      </p:nvGrpSpPr>
      <p:grpSpPr>
        <a:xfrm>
          <a:off x="0" y="0"/>
          <a:ext cx="0" cy="0"/>
          <a:chOff x="0" y="0"/>
          <a:chExt cx="0" cy="0"/>
        </a:xfrm>
      </p:grpSpPr>
      <p:sp>
        <p:nvSpPr>
          <p:cNvPr id="2" name="AutoShape 2"/>
          <p:cNvSpPr>
            <a:spLocks noGrp="1"/>
          </p:cNvSpPr>
          <p:nvPr>
            <p:ph type="body" sz="quarter" idx="86"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1" i="0" u="none" strike="noStrike">
                <a:solidFill>
                  <a:srgbClr val="1F2329">
                    <a:alpha val="100000"/>
                  </a:srgbClr>
                </a:solidFil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87" hasCustomPrompt="1"/>
          </p:nvPr>
        </p:nvSpPr>
        <p:spPr>
          <a:xfrm rot="5400000">
            <a:off x="2940248" y="-942379"/>
            <a:ext cx="3263504" cy="7886700"/>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88"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89"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90"/>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VERTICAL_TITLE_AND_VERTICAL_TEXT">
    <p:spTree>
      <p:nvGrpSpPr>
        <p:cNvPr id="1" name=""/>
        <p:cNvGrpSpPr/>
        <p:nvPr/>
      </p:nvGrpSpPr>
      <p:grpSpPr>
        <a:xfrm>
          <a:off x="0" y="0"/>
          <a:ext cx="0" cy="0"/>
          <a:chOff x="0" y="0"/>
          <a:chExt cx="0" cy="0"/>
        </a:xfrm>
      </p:grpSpPr>
      <p:sp>
        <p:nvSpPr>
          <p:cNvPr id="2" name="AutoShape 2"/>
          <p:cNvSpPr>
            <a:spLocks noGrp="1"/>
          </p:cNvSpPr>
          <p:nvPr>
            <p:ph type="body" sz="quarter" idx="91" hasCustomPrompt="1"/>
          </p:nvPr>
        </p:nvSpPr>
        <p:spPr>
          <a:xfrm rot="5400000">
            <a:off x="5350073" y="1467445"/>
            <a:ext cx="4358879" cy="1971675"/>
          </a:xfrm>
          <a:prstGeom prst="rect">
            <a:avLst/>
          </a:prstGeom>
          <a:noFill/>
          <a:ln w="9525">
            <a:noFill/>
            <a:prstDash val="solid"/>
          </a:ln>
        </p:spPr>
        <p:txBody>
          <a:bodyPr lIns="66675" tIns="38100" rIns="66675" bIns="38100" anchor="ctr">
            <a:noAutofit/>
          </a:bodyPr>
          <a:lstStyle>
            <a:lvl1pPr algn="l">
              <a:lnSpc>
                <a:spcPct val="90000"/>
              </a:lnSpc>
              <a:defRPr sz="3300" b="1" i="0" u="none" strike="noStrike">
                <a:solidFill>
                  <a:srgbClr val="1F2329">
                    <a:alpha val="100000"/>
                  </a:srgbClr>
                </a:solidFil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92" hasCustomPrompt="1"/>
          </p:nvPr>
        </p:nvSpPr>
        <p:spPr>
          <a:xfrm rot="5400000">
            <a:off x="1349573" y="-447080"/>
            <a:ext cx="4358879" cy="5800725"/>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1F2329">
                    <a:alpha val="100000"/>
                  </a:srgbClr>
                </a:solidFil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93"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1F2329">
                    <a:alpha val="100000"/>
                  </a:srgbClr>
                </a:solidFil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94"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1F2329">
                    <a:alpha val="100000"/>
                  </a:srgbClr>
                </a:solidFil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95"/>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OBJECT">
    <p:spTree>
      <p:nvGrpSpPr>
        <p:cNvPr id="1" name=""/>
        <p:cNvGrpSpPr/>
        <p:nvPr/>
      </p:nvGrpSpPr>
      <p:grpSpPr>
        <a:xfrm>
          <a:off x="0" y="0"/>
          <a:ext cx="0" cy="0"/>
          <a:chOff x="0" y="0"/>
          <a:chExt cx="0" cy="0"/>
        </a:xfrm>
      </p:grpSpPr>
      <p:sp>
        <p:nvSpPr>
          <p:cNvPr id="2" name="AutoShape 2"/>
          <p:cNvSpPr>
            <a:spLocks noGrp="1"/>
          </p:cNvSpPr>
          <p:nvPr>
            <p:ph type="body" sz="quarter" idx="96"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0" i="0" u="none" strike="noStrike">
                <a:solidFill>
                  <a:srgbClr val="000000">
                    <a:alpha val="100000"/>
                  </a:srgbClr>
                </a:solidFill>
                <a:latin typeface="Aria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97" hasCustomPrompt="1"/>
          </p:nvPr>
        </p:nvSpPr>
        <p:spPr>
          <a:xfrm>
            <a:off x="628650" y="1369219"/>
            <a:ext cx="7886700" cy="3263504"/>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98"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99"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100"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AutoShape 2"/>
          <p:cNvSpPr>
            <a:spLocks noGrp="1"/>
          </p:cNvSpPr>
          <p:nvPr>
            <p:ph type="body" sz="quarter" idx="101" hasCustomPrompt="1"/>
          </p:nvPr>
        </p:nvSpPr>
        <p:spPr>
          <a:xfrm>
            <a:off x="1143000" y="841772"/>
            <a:ext cx="6858000" cy="1790700"/>
          </a:xfrm>
          <a:prstGeom prst="rect">
            <a:avLst/>
          </a:prstGeom>
          <a:noFill/>
          <a:ln w="9525">
            <a:noFill/>
            <a:prstDash val="solid"/>
          </a:ln>
        </p:spPr>
        <p:txBody>
          <a:bodyPr lIns="66675" tIns="38100" rIns="66675" bIns="38100" anchor="b">
            <a:noAutofit/>
          </a:bodyPr>
          <a:lstStyle>
            <a:lvl1pPr algn="ctr">
              <a:lnSpc>
                <a:spcPct val="90000"/>
              </a:lnSpc>
              <a:defRPr sz="4500" b="0" i="0" u="none" strike="noStrike">
                <a:solidFill>
                  <a:srgbClr val="000000">
                    <a:alpha val="100000"/>
                  </a:srgbClr>
                </a:solidFill>
                <a:latin typeface="Arial"/>
              </a:defRPr>
            </a:lvl1pPr>
          </a:lstStyle>
          <a:p>
            <a:pPr indent="0" algn="ctr">
              <a:lnSpc>
                <a:spcPct val="90000"/>
              </a:lnSpc>
            </a:pPr>
            <a:r>
              <a:rPr lang="en-US" sz="4500" b="0" i="0" u="none" strike="noStrike">
                <a:solidFill>
                  <a:srgbClr val="000000"/>
                </a:solidFill>
                <a:latin typeface="Arial"/>
              </a:rPr>
              <a:t>单击此处编辑母版标题样式</a:t>
            </a:r>
          </a:p>
        </p:txBody>
      </p:sp>
      <p:sp>
        <p:nvSpPr>
          <p:cNvPr id="3" name="AutoShape 3"/>
          <p:cNvSpPr>
            <a:spLocks noGrp="1"/>
          </p:cNvSpPr>
          <p:nvPr>
            <p:ph type="body" sz="quarter" idx="102" hasCustomPrompt="1"/>
          </p:nvPr>
        </p:nvSpPr>
        <p:spPr>
          <a:xfrm>
            <a:off x="1143000" y="2701528"/>
            <a:ext cx="6858000" cy="1241821"/>
          </a:xfrm>
          <a:prstGeom prst="rect">
            <a:avLst/>
          </a:prstGeom>
          <a:noFill/>
          <a:ln w="9525">
            <a:noFill/>
            <a:prstDash val="solid"/>
          </a:ln>
        </p:spPr>
        <p:txBody>
          <a:bodyPr lIns="66675" tIns="38100" rIns="66675" bIns="38100" anchor="t">
            <a:noAutofit/>
          </a:bodyPr>
          <a:lstStyle>
            <a:lvl1pPr algn="ctr">
              <a:lnSpc>
                <a:spcPct val="90000"/>
              </a:lnSpc>
              <a:defRPr sz="1800" b="0" i="0" u="none" strike="noStrike">
                <a:solidFill>
                  <a:srgbClr val="000000">
                    <a:alpha val="100000"/>
                  </a:srgbClr>
                </a:solidFill>
                <a:latin typeface="Arial"/>
              </a:defRPr>
            </a:lvl1pPr>
          </a:lstStyle>
          <a:p>
            <a:pPr indent="0" algn="ctr">
              <a:lnSpc>
                <a:spcPct val="90000"/>
              </a:lnSpc>
            </a:pPr>
            <a:r>
              <a:rPr lang="en-US" sz="1800" b="0" i="0" u="none" strike="noStrike">
                <a:solidFill>
                  <a:srgbClr val="000000"/>
                </a:solidFill>
                <a:latin typeface="Arial"/>
              </a:rPr>
              <a:t>单击此处编辑母版副标题样式</a:t>
            </a:r>
          </a:p>
        </p:txBody>
      </p:sp>
      <p:sp>
        <p:nvSpPr>
          <p:cNvPr id="4" name="AutoShape 4"/>
          <p:cNvSpPr>
            <a:spLocks noGrp="1"/>
          </p:cNvSpPr>
          <p:nvPr>
            <p:ph type="body" sz="quarter" idx="103"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104"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105"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ECTION_HEADER">
    <p:spTree>
      <p:nvGrpSpPr>
        <p:cNvPr id="1" name=""/>
        <p:cNvGrpSpPr/>
        <p:nvPr/>
      </p:nvGrpSpPr>
      <p:grpSpPr>
        <a:xfrm>
          <a:off x="0" y="0"/>
          <a:ext cx="0" cy="0"/>
          <a:chOff x="0" y="0"/>
          <a:chExt cx="0" cy="0"/>
        </a:xfrm>
      </p:grpSpPr>
      <p:sp>
        <p:nvSpPr>
          <p:cNvPr id="2" name="AutoShape 2"/>
          <p:cNvSpPr>
            <a:spLocks noGrp="1"/>
          </p:cNvSpPr>
          <p:nvPr>
            <p:ph type="body" sz="quarter" idx="106" hasCustomPrompt="1"/>
          </p:nvPr>
        </p:nvSpPr>
        <p:spPr>
          <a:xfrm>
            <a:off x="623888" y="1282304"/>
            <a:ext cx="7886700" cy="2139553"/>
          </a:xfrm>
          <a:prstGeom prst="rect">
            <a:avLst/>
          </a:prstGeom>
          <a:noFill/>
          <a:ln w="9525">
            <a:noFill/>
            <a:prstDash val="solid"/>
          </a:ln>
        </p:spPr>
        <p:txBody>
          <a:bodyPr lIns="66675" tIns="38100" rIns="66675" bIns="38100" anchor="b">
            <a:noAutofit/>
          </a:bodyPr>
          <a:lstStyle>
            <a:lvl1pPr algn="l">
              <a:lnSpc>
                <a:spcPct val="90000"/>
              </a:lnSpc>
              <a:defRPr sz="4500" b="0" i="0" u="none" strike="noStrike">
                <a:solidFill>
                  <a:srgbClr val="000000">
                    <a:alpha val="100000"/>
                  </a:srgbClr>
                </a:solidFill>
                <a:latin typeface="Arial"/>
              </a:defRPr>
            </a:lvl1pPr>
          </a:lstStyle>
          <a:p>
            <a:pPr indent="0" algn="l">
              <a:lnSpc>
                <a:spcPct val="90000"/>
              </a:lnSpc>
            </a:pPr>
            <a:r>
              <a:rPr lang="en-US" sz="4500" b="0" i="0" u="none" strike="noStrike">
                <a:solidFill>
                  <a:srgbClr val="000000"/>
                </a:solidFill>
                <a:latin typeface="Arial"/>
              </a:rPr>
              <a:t>单击此处编辑母版标题样式</a:t>
            </a:r>
          </a:p>
        </p:txBody>
      </p:sp>
      <p:sp>
        <p:nvSpPr>
          <p:cNvPr id="3" name="AutoShape 3"/>
          <p:cNvSpPr>
            <a:spLocks noGrp="1"/>
          </p:cNvSpPr>
          <p:nvPr>
            <p:ph type="body" sz="quarter" idx="107" hasCustomPrompt="1"/>
          </p:nvPr>
        </p:nvSpPr>
        <p:spPr>
          <a:xfrm>
            <a:off x="623888" y="3442097"/>
            <a:ext cx="7886700" cy="1125140"/>
          </a:xfrm>
          <a:prstGeom prst="rect">
            <a:avLst/>
          </a:prstGeom>
          <a:noFill/>
          <a:ln w="9525">
            <a:noFill/>
            <a:prstDash val="solid"/>
          </a:ln>
        </p:spPr>
        <p:txBody>
          <a:bodyPr lIns="66675" tIns="38100" rIns="66675" bIns="38100" anchor="t">
            <a:noAutofit/>
          </a:bodyPr>
          <a:lstStyle>
            <a:lvl1pPr algn="l">
              <a:lnSpc>
                <a:spcPct val="90000"/>
              </a:lnSpc>
              <a:defRPr sz="1800" b="0" i="0" u="none" strike="noStrike">
                <a:solidFill>
                  <a:srgbClr val="888888">
                    <a:alpha val="100000"/>
                  </a:srgbClr>
                </a:solidFill>
                <a:latin typeface="Arial"/>
              </a:defRPr>
            </a:lvl1pPr>
          </a:lstStyle>
          <a:p>
            <a:pPr indent="0" algn="l">
              <a:lnSpc>
                <a:spcPct val="90000"/>
              </a:lnSpc>
            </a:pPr>
            <a:r>
              <a:rPr lang="en-US" sz="1800" b="0" i="0" u="none" strike="noStrike">
                <a:solidFill>
                  <a:srgbClr val="888888"/>
                </a:solidFill>
                <a:latin typeface="Arial"/>
              </a:rPr>
              <a:t>单击此处添加文本</a:t>
            </a:r>
          </a:p>
        </p:txBody>
      </p:sp>
      <p:sp>
        <p:nvSpPr>
          <p:cNvPr id="4" name="AutoShape 4"/>
          <p:cNvSpPr>
            <a:spLocks noGrp="1"/>
          </p:cNvSpPr>
          <p:nvPr>
            <p:ph type="body" sz="quarter" idx="108"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109"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110"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WO_OBJECTS">
    <p:spTree>
      <p:nvGrpSpPr>
        <p:cNvPr id="1" name=""/>
        <p:cNvGrpSpPr/>
        <p:nvPr/>
      </p:nvGrpSpPr>
      <p:grpSpPr>
        <a:xfrm>
          <a:off x="0" y="0"/>
          <a:ext cx="0" cy="0"/>
          <a:chOff x="0" y="0"/>
          <a:chExt cx="0" cy="0"/>
        </a:xfrm>
      </p:grpSpPr>
      <p:sp>
        <p:nvSpPr>
          <p:cNvPr id="2" name="AutoShape 2"/>
          <p:cNvSpPr>
            <a:spLocks noGrp="1"/>
          </p:cNvSpPr>
          <p:nvPr>
            <p:ph type="body" sz="quarter" idx="111"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0" i="0" u="none" strike="noStrike">
                <a:solidFill>
                  <a:srgbClr val="000000">
                    <a:alpha val="100000"/>
                  </a:srgbClr>
                </a:solidFill>
                <a:latin typeface="Aria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112" hasCustomPrompt="1"/>
          </p:nvPr>
        </p:nvSpPr>
        <p:spPr>
          <a:xfrm>
            <a:off x="628650" y="1369219"/>
            <a:ext cx="3886200" cy="3263504"/>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113" hasCustomPrompt="1"/>
          </p:nvPr>
        </p:nvSpPr>
        <p:spPr>
          <a:xfrm>
            <a:off x="4629150" y="1369219"/>
            <a:ext cx="3886200" cy="3263504"/>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5" name="AutoShape 5"/>
          <p:cNvSpPr>
            <a:spLocks noGrp="1"/>
          </p:cNvSpPr>
          <p:nvPr>
            <p:ph type="body" sz="quarter" idx="114"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6" name="AutoShape 6"/>
          <p:cNvSpPr>
            <a:spLocks noGrp="1"/>
          </p:cNvSpPr>
          <p:nvPr>
            <p:ph type="body" sz="quarter" idx="115"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7" name="AutoShape 7"/>
          <p:cNvSpPr>
            <a:spLocks noGrp="1"/>
          </p:cNvSpPr>
          <p:nvPr>
            <p:ph type="body" sz="quarter" idx="116"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WO_OBJECTS_WITH_TEXT">
    <p:spTree>
      <p:nvGrpSpPr>
        <p:cNvPr id="1" name=""/>
        <p:cNvGrpSpPr/>
        <p:nvPr/>
      </p:nvGrpSpPr>
      <p:grpSpPr>
        <a:xfrm>
          <a:off x="0" y="0"/>
          <a:ext cx="0" cy="0"/>
          <a:chOff x="0" y="0"/>
          <a:chExt cx="0" cy="0"/>
        </a:xfrm>
      </p:grpSpPr>
      <p:sp>
        <p:nvSpPr>
          <p:cNvPr id="2" name="AutoShape 2"/>
          <p:cNvSpPr>
            <a:spLocks noGrp="1"/>
          </p:cNvSpPr>
          <p:nvPr>
            <p:ph type="body" sz="quarter" idx="117" hasCustomPrompt="1"/>
          </p:nvPr>
        </p:nvSpPr>
        <p:spPr>
          <a:xfrm>
            <a:off x="629841"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0" i="0" u="none" strike="noStrike">
                <a:solidFill>
                  <a:srgbClr val="000000">
                    <a:alpha val="100000"/>
                  </a:srgbClr>
                </a:solidFill>
                <a:latin typeface="Aria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118" hasCustomPrompt="1"/>
          </p:nvPr>
        </p:nvSpPr>
        <p:spPr>
          <a:xfrm>
            <a:off x="629841" y="1260872"/>
            <a:ext cx="3868340" cy="617934"/>
          </a:xfrm>
          <a:prstGeom prst="rect">
            <a:avLst/>
          </a:prstGeom>
          <a:noFill/>
          <a:ln w="9525">
            <a:noFill/>
            <a:prstDash val="solid"/>
          </a:ln>
        </p:spPr>
        <p:txBody>
          <a:bodyPr lIns="66675" tIns="38100" rIns="66675" bIns="38100" anchor="b">
            <a:noAutofit/>
          </a:bodyPr>
          <a:lstStyle>
            <a:lvl1pPr algn="l">
              <a:lnSpc>
                <a:spcPct val="90000"/>
              </a:lnSpc>
              <a:defRPr sz="1800" b="1" i="0" u="none" strike="noStrike">
                <a:solidFill>
                  <a:srgbClr val="000000">
                    <a:alpha val="100000"/>
                  </a:srgbClr>
                </a:solidFill>
                <a:latin typeface="Arial"/>
              </a:defRPr>
            </a:lvl1pPr>
          </a:lstStyle>
          <a:p>
            <a:pPr indent="0" algn="l">
              <a:lnSpc>
                <a:spcPct val="90000"/>
              </a:lnSpc>
            </a:pPr>
            <a:r>
              <a:rPr lang="en-US" sz="1800" b="1" i="0" u="none" strike="noStrike">
                <a:solidFill>
                  <a:srgbClr val="000000"/>
                </a:solidFill>
                <a:latin typeface="Arial"/>
              </a:rPr>
              <a:t>单击此处添加文本</a:t>
            </a:r>
          </a:p>
        </p:txBody>
      </p:sp>
      <p:sp>
        <p:nvSpPr>
          <p:cNvPr id="4" name="AutoShape 4"/>
          <p:cNvSpPr>
            <a:spLocks noGrp="1"/>
          </p:cNvSpPr>
          <p:nvPr>
            <p:ph type="body" sz="quarter" idx="119" hasCustomPrompt="1"/>
          </p:nvPr>
        </p:nvSpPr>
        <p:spPr>
          <a:xfrm>
            <a:off x="629841" y="1878806"/>
            <a:ext cx="3868340" cy="2763441"/>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5" name="AutoShape 5"/>
          <p:cNvSpPr>
            <a:spLocks noGrp="1"/>
          </p:cNvSpPr>
          <p:nvPr>
            <p:ph type="body" sz="quarter" idx="120" hasCustomPrompt="1"/>
          </p:nvPr>
        </p:nvSpPr>
        <p:spPr>
          <a:xfrm>
            <a:off x="4629150" y="1260872"/>
            <a:ext cx="3887391" cy="617934"/>
          </a:xfrm>
          <a:prstGeom prst="rect">
            <a:avLst/>
          </a:prstGeom>
          <a:noFill/>
          <a:ln w="9525">
            <a:noFill/>
            <a:prstDash val="solid"/>
          </a:ln>
        </p:spPr>
        <p:txBody>
          <a:bodyPr lIns="66675" tIns="38100" rIns="66675" bIns="38100" anchor="b">
            <a:noAutofit/>
          </a:bodyPr>
          <a:lstStyle>
            <a:lvl1pPr algn="l">
              <a:lnSpc>
                <a:spcPct val="90000"/>
              </a:lnSpc>
              <a:defRPr sz="1800" b="1" i="0" u="none" strike="noStrike">
                <a:solidFill>
                  <a:srgbClr val="000000">
                    <a:alpha val="100000"/>
                  </a:srgbClr>
                </a:solidFill>
                <a:latin typeface="Arial"/>
              </a:defRPr>
            </a:lvl1pPr>
          </a:lstStyle>
          <a:p>
            <a:pPr indent="0" algn="l">
              <a:lnSpc>
                <a:spcPct val="90000"/>
              </a:lnSpc>
            </a:pPr>
            <a:r>
              <a:rPr lang="en-US" sz="1800" b="1" i="0" u="none" strike="noStrike">
                <a:solidFill>
                  <a:srgbClr val="000000"/>
                </a:solidFill>
                <a:latin typeface="Arial"/>
              </a:rPr>
              <a:t>单击此处添加文本</a:t>
            </a:r>
          </a:p>
        </p:txBody>
      </p:sp>
      <p:sp>
        <p:nvSpPr>
          <p:cNvPr id="6" name="AutoShape 6"/>
          <p:cNvSpPr>
            <a:spLocks noGrp="1"/>
          </p:cNvSpPr>
          <p:nvPr>
            <p:ph type="body" sz="quarter" idx="121" hasCustomPrompt="1"/>
          </p:nvPr>
        </p:nvSpPr>
        <p:spPr>
          <a:xfrm>
            <a:off x="4629150" y="1878806"/>
            <a:ext cx="3887391" cy="2763441"/>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7" name="AutoShape 7"/>
          <p:cNvSpPr>
            <a:spLocks noGrp="1"/>
          </p:cNvSpPr>
          <p:nvPr>
            <p:ph type="body" sz="quarter" idx="122"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8" name="AutoShape 8"/>
          <p:cNvSpPr>
            <a:spLocks noGrp="1"/>
          </p:cNvSpPr>
          <p:nvPr>
            <p:ph type="body" sz="quarter" idx="123"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9" name="AutoShape 9"/>
          <p:cNvSpPr>
            <a:spLocks noGrp="1"/>
          </p:cNvSpPr>
          <p:nvPr>
            <p:ph type="body" sz="quarter" idx="124"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_ONLY">
    <p:spTree>
      <p:nvGrpSpPr>
        <p:cNvPr id="1" name=""/>
        <p:cNvGrpSpPr/>
        <p:nvPr/>
      </p:nvGrpSpPr>
      <p:grpSpPr>
        <a:xfrm>
          <a:off x="0" y="0"/>
          <a:ext cx="0" cy="0"/>
          <a:chOff x="0" y="0"/>
          <a:chExt cx="0" cy="0"/>
        </a:xfrm>
      </p:grpSpPr>
      <p:sp>
        <p:nvSpPr>
          <p:cNvPr id="2" name="AutoShape 2"/>
          <p:cNvSpPr>
            <a:spLocks noGrp="1"/>
          </p:cNvSpPr>
          <p:nvPr>
            <p:ph type="body" sz="quarter" idx="125"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0" i="0" u="none" strike="noStrike">
                <a:solidFill>
                  <a:srgbClr val="000000">
                    <a:alpha val="100000"/>
                  </a:srgbClr>
                </a:solidFill>
                <a:latin typeface="Aria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126"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4" name="AutoShape 4"/>
          <p:cNvSpPr>
            <a:spLocks noGrp="1"/>
          </p:cNvSpPr>
          <p:nvPr>
            <p:ph type="body" sz="quarter" idx="127"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5" name="AutoShape 5"/>
          <p:cNvSpPr>
            <a:spLocks noGrp="1"/>
          </p:cNvSpPr>
          <p:nvPr>
            <p:ph type="body" sz="quarter" idx="128"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9"/>
        <p:cNvGrpSpPr/>
        <p:nvPr/>
      </p:nvGrpSpPr>
      <p:grpSpPr>
        <a:xfrm>
          <a:off x="0" y="0"/>
          <a:ext cx="0" cy="0"/>
          <a:chOff x="0" y="0"/>
          <a:chExt cx="0" cy="0"/>
        </a:xfrm>
      </p:grpSpPr>
      <p:sp>
        <p:nvSpPr>
          <p:cNvPr id="30" name="Shape 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Shape 1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Shape 1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Shape 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Shape 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Shape 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LANK">
    <p:spTree>
      <p:nvGrpSpPr>
        <p:cNvPr id="1" name=""/>
        <p:cNvGrpSpPr/>
        <p:nvPr/>
      </p:nvGrpSpPr>
      <p:grpSpPr>
        <a:xfrm>
          <a:off x="0" y="0"/>
          <a:ext cx="0" cy="0"/>
          <a:chOff x="0" y="0"/>
          <a:chExt cx="0" cy="0"/>
        </a:xfrm>
      </p:grpSpPr>
      <p:sp>
        <p:nvSpPr>
          <p:cNvPr id="2" name="AutoShape 2"/>
          <p:cNvSpPr>
            <a:spLocks noGrp="1"/>
          </p:cNvSpPr>
          <p:nvPr>
            <p:ph type="body" sz="quarter" idx="129"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3" name="AutoShape 3"/>
          <p:cNvSpPr>
            <a:spLocks noGrp="1"/>
          </p:cNvSpPr>
          <p:nvPr>
            <p:ph type="body" sz="quarter" idx="130"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4" name="AutoShape 4"/>
          <p:cNvSpPr>
            <a:spLocks noGrp="1"/>
          </p:cNvSpPr>
          <p:nvPr>
            <p:ph type="body" sz="quarter" idx="131"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OBJECT_WITH_CAPTION_TEXT">
    <p:spTree>
      <p:nvGrpSpPr>
        <p:cNvPr id="1" name=""/>
        <p:cNvGrpSpPr/>
        <p:nvPr/>
      </p:nvGrpSpPr>
      <p:grpSpPr>
        <a:xfrm>
          <a:off x="0" y="0"/>
          <a:ext cx="0" cy="0"/>
          <a:chOff x="0" y="0"/>
          <a:chExt cx="0" cy="0"/>
        </a:xfrm>
      </p:grpSpPr>
      <p:sp>
        <p:nvSpPr>
          <p:cNvPr id="2" name="AutoShape 2"/>
          <p:cNvSpPr>
            <a:spLocks noGrp="1"/>
          </p:cNvSpPr>
          <p:nvPr>
            <p:ph type="body" sz="quarter" idx="132" hasCustomPrompt="1"/>
          </p:nvPr>
        </p:nvSpPr>
        <p:spPr>
          <a:xfrm>
            <a:off x="629841" y="342900"/>
            <a:ext cx="2949178" cy="1200150"/>
          </a:xfrm>
          <a:prstGeom prst="rect">
            <a:avLst/>
          </a:prstGeom>
          <a:noFill/>
          <a:ln w="9525">
            <a:noFill/>
            <a:prstDash val="solid"/>
          </a:ln>
        </p:spPr>
        <p:txBody>
          <a:bodyPr lIns="66675" tIns="38100" rIns="66675" bIns="38100" anchor="b">
            <a:noAutofit/>
          </a:bodyPr>
          <a:lstStyle>
            <a:lvl1pPr algn="l">
              <a:lnSpc>
                <a:spcPct val="90000"/>
              </a:lnSpc>
              <a:defRPr sz="2400" b="0" i="0" u="none" strike="noStrike">
                <a:solidFill>
                  <a:srgbClr val="000000">
                    <a:alpha val="100000"/>
                  </a:srgbClr>
                </a:solidFill>
                <a:latin typeface="Arial"/>
              </a:defRPr>
            </a:lvl1pPr>
          </a:lstStyle>
          <a:p>
            <a:pPr indent="0" algn="l">
              <a:lnSpc>
                <a:spcPct val="90000"/>
              </a:lnSpc>
            </a:pPr>
            <a:r>
              <a:rPr lang="en-US" sz="2400" b="0" i="0" u="none" strike="noStrike">
                <a:solidFill>
                  <a:srgbClr val="000000"/>
                </a:solidFill>
                <a:latin typeface="Arial"/>
              </a:rPr>
              <a:t>单击此处编辑母版标题样式</a:t>
            </a:r>
          </a:p>
        </p:txBody>
      </p:sp>
      <p:sp>
        <p:nvSpPr>
          <p:cNvPr id="3" name="AutoShape 3"/>
          <p:cNvSpPr>
            <a:spLocks noGrp="1"/>
          </p:cNvSpPr>
          <p:nvPr>
            <p:ph type="body" sz="quarter" idx="133" hasCustomPrompt="1"/>
          </p:nvPr>
        </p:nvSpPr>
        <p:spPr>
          <a:xfrm>
            <a:off x="3887391" y="740569"/>
            <a:ext cx="4629150" cy="3655219"/>
          </a:xfrm>
          <a:prstGeom prst="rect">
            <a:avLst/>
          </a:prstGeom>
          <a:noFill/>
          <a:ln w="9525">
            <a:noFill/>
            <a:prstDash val="solid"/>
          </a:ln>
        </p:spPr>
        <p:txBody>
          <a:bodyPr lIns="66675" tIns="38100" rIns="66675" bIns="38100" anchor="t">
            <a:noAutofit/>
          </a:bodyPr>
          <a:lstStyle>
            <a:lvl1pPr algn="l">
              <a:lnSpc>
                <a:spcPct val="90000"/>
              </a:lnSpc>
              <a:defRPr sz="2400" b="0" i="0" u="none" strike="noStrike">
                <a:solidFill>
                  <a:srgbClr val="000000">
                    <a:alpha val="100000"/>
                  </a:srgbClr>
                </a:solidFill>
                <a:latin typeface="Arial"/>
              </a:defRPr>
            </a:lvl1pPr>
          </a:lstStyle>
          <a:p>
            <a:pPr indent="0" algn="l">
              <a:lnSpc>
                <a:spcPct val="90000"/>
              </a:lnSpc>
            </a:pPr>
            <a:r>
              <a:rPr lang="en-US" sz="2400" b="0" i="0" u="none" strike="noStrike">
                <a:solidFill>
                  <a:srgbClr val="000000"/>
                </a:solidFill>
                <a:latin typeface="Arial"/>
              </a:rPr>
              <a:t>单击此处添加文本</a:t>
            </a:r>
          </a:p>
        </p:txBody>
      </p:sp>
      <p:sp>
        <p:nvSpPr>
          <p:cNvPr id="4" name="AutoShape 4"/>
          <p:cNvSpPr>
            <a:spLocks noGrp="1"/>
          </p:cNvSpPr>
          <p:nvPr>
            <p:ph type="body" sz="quarter" idx="134" hasCustomPrompt="1"/>
          </p:nvPr>
        </p:nvSpPr>
        <p:spPr>
          <a:xfrm>
            <a:off x="629841" y="1543050"/>
            <a:ext cx="2949178" cy="2858691"/>
          </a:xfrm>
          <a:prstGeom prst="rect">
            <a:avLst/>
          </a:prstGeom>
          <a:noFill/>
          <a:ln w="9525">
            <a:noFill/>
            <a:prstDash val="solid"/>
          </a:ln>
        </p:spPr>
        <p:txBody>
          <a:bodyPr lIns="66675" tIns="38100" rIns="66675" bIns="38100" anchor="t">
            <a:noAutofit/>
          </a:bodyPr>
          <a:lstStyle>
            <a:lvl1pPr algn="l">
              <a:lnSpc>
                <a:spcPct val="90000"/>
              </a:lnSpc>
              <a:defRPr sz="1200" b="0" i="0" u="none" strike="noStrike">
                <a:solidFill>
                  <a:srgbClr val="000000">
                    <a:alpha val="100000"/>
                  </a:srgbClr>
                </a:solidFill>
                <a:latin typeface="Arial"/>
              </a:defRPr>
            </a:lvl1pPr>
          </a:lstStyle>
          <a:p>
            <a:pPr indent="0" algn="l">
              <a:lnSpc>
                <a:spcPct val="90000"/>
              </a:lnSpc>
            </a:pPr>
            <a:r>
              <a:rPr lang="en-US" sz="1200" b="0" i="0" u="none" strike="noStrike">
                <a:solidFill>
                  <a:srgbClr val="000000"/>
                </a:solidFill>
                <a:latin typeface="Arial"/>
              </a:rPr>
              <a:t>单击此处添加文本</a:t>
            </a:r>
          </a:p>
        </p:txBody>
      </p:sp>
      <p:sp>
        <p:nvSpPr>
          <p:cNvPr id="5" name="AutoShape 5"/>
          <p:cNvSpPr>
            <a:spLocks noGrp="1"/>
          </p:cNvSpPr>
          <p:nvPr>
            <p:ph type="body" sz="quarter" idx="135"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6" name="AutoShape 6"/>
          <p:cNvSpPr>
            <a:spLocks noGrp="1"/>
          </p:cNvSpPr>
          <p:nvPr>
            <p:ph type="body" sz="quarter" idx="136"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7" name="AutoShape 7"/>
          <p:cNvSpPr>
            <a:spLocks noGrp="1"/>
          </p:cNvSpPr>
          <p:nvPr>
            <p:ph type="body" sz="quarter" idx="137"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PICTURE_WITH_CAPTION_TEXT">
    <p:spTree>
      <p:nvGrpSpPr>
        <p:cNvPr id="1" name=""/>
        <p:cNvGrpSpPr/>
        <p:nvPr/>
      </p:nvGrpSpPr>
      <p:grpSpPr>
        <a:xfrm>
          <a:off x="0" y="0"/>
          <a:ext cx="0" cy="0"/>
          <a:chOff x="0" y="0"/>
          <a:chExt cx="0" cy="0"/>
        </a:xfrm>
      </p:grpSpPr>
      <p:sp>
        <p:nvSpPr>
          <p:cNvPr id="2" name="AutoShape 2"/>
          <p:cNvSpPr>
            <a:spLocks noGrp="1"/>
          </p:cNvSpPr>
          <p:nvPr>
            <p:ph type="body" sz="quarter" idx="138" hasCustomPrompt="1"/>
          </p:nvPr>
        </p:nvSpPr>
        <p:spPr>
          <a:xfrm>
            <a:off x="629841" y="342900"/>
            <a:ext cx="2949178" cy="1200150"/>
          </a:xfrm>
          <a:prstGeom prst="rect">
            <a:avLst/>
          </a:prstGeom>
          <a:noFill/>
          <a:ln w="9525">
            <a:noFill/>
            <a:prstDash val="solid"/>
          </a:ln>
        </p:spPr>
        <p:txBody>
          <a:bodyPr lIns="66675" tIns="38100" rIns="66675" bIns="38100" anchor="b">
            <a:noAutofit/>
          </a:bodyPr>
          <a:lstStyle>
            <a:lvl1pPr algn="l">
              <a:lnSpc>
                <a:spcPct val="90000"/>
              </a:lnSpc>
              <a:defRPr sz="2400" b="0" i="0" u="none" strike="noStrike">
                <a:solidFill>
                  <a:srgbClr val="000000">
                    <a:alpha val="100000"/>
                  </a:srgbClr>
                </a:solidFill>
                <a:latin typeface="Arial"/>
              </a:defRPr>
            </a:lvl1pPr>
          </a:lstStyle>
          <a:p>
            <a:pPr indent="0" algn="l">
              <a:lnSpc>
                <a:spcPct val="90000"/>
              </a:lnSpc>
            </a:pPr>
            <a:r>
              <a:rPr lang="en-US" sz="2400" b="0" i="0" u="none" strike="noStrike">
                <a:solidFill>
                  <a:srgbClr val="000000"/>
                </a:solidFill>
                <a:latin typeface="Arial"/>
              </a:rPr>
              <a:t>单击此处编辑母版标题样式</a:t>
            </a:r>
          </a:p>
        </p:txBody>
      </p:sp>
      <p:sp>
        <p:nvSpPr>
          <p:cNvPr id="3" name="AutoShape 3"/>
          <p:cNvSpPr>
            <a:spLocks noGrp="1"/>
          </p:cNvSpPr>
          <p:nvPr>
            <p:ph type="pic" sz="quarter" idx="139"/>
          </p:nvPr>
        </p:nvSpPr>
        <p:spPr>
          <a:xfrm>
            <a:off x="3887391" y="740569"/>
            <a:ext cx="4629150" cy="3655219"/>
          </a:xfrm>
          <a:prstGeom prst="rect">
            <a:avLst/>
          </a:prstGeom>
          <a:noFill/>
          <a:ln w="9525">
            <a:noFill/>
            <a:prstDash val="solid"/>
          </a:ln>
        </p:spPr>
        <p:txBody>
          <a:bodyPr lIns="95250" tIns="95250" rIns="95250" bIns="95250" anchor="ctr">
            <a:noAutofit/>
          </a:bodyPr>
          <a:lstStyle>
            <a:lvl1pPr algn="ctr">
              <a:defRPr sz="2400" b="0" i="0" u="none" strike="noStrike">
                <a:solidFill>
                  <a:srgbClr val="1F2329">
                    <a:alpha val="100000"/>
                  </a:srgbClr>
                </a:solidFill>
              </a:defRPr>
            </a:lvl1pPr>
          </a:lstStyle>
          <a:p>
            <a:pPr algn="ctr"/>
            <a:endParaRPr/>
          </a:p>
        </p:txBody>
      </p:sp>
      <p:sp>
        <p:nvSpPr>
          <p:cNvPr id="4" name="AutoShape 4"/>
          <p:cNvSpPr>
            <a:spLocks noGrp="1"/>
          </p:cNvSpPr>
          <p:nvPr>
            <p:ph type="body" sz="quarter" idx="140" hasCustomPrompt="1"/>
          </p:nvPr>
        </p:nvSpPr>
        <p:spPr>
          <a:xfrm>
            <a:off x="629841" y="1543050"/>
            <a:ext cx="2949178" cy="2858691"/>
          </a:xfrm>
          <a:prstGeom prst="rect">
            <a:avLst/>
          </a:prstGeom>
          <a:noFill/>
          <a:ln w="9525">
            <a:noFill/>
            <a:prstDash val="solid"/>
          </a:ln>
        </p:spPr>
        <p:txBody>
          <a:bodyPr lIns="66675" tIns="38100" rIns="66675" bIns="38100" anchor="t">
            <a:noAutofit/>
          </a:bodyPr>
          <a:lstStyle>
            <a:lvl1pPr algn="l">
              <a:lnSpc>
                <a:spcPct val="90000"/>
              </a:lnSpc>
              <a:defRPr sz="1200" b="0" i="0" u="none" strike="noStrike">
                <a:solidFill>
                  <a:srgbClr val="000000">
                    <a:alpha val="100000"/>
                  </a:srgbClr>
                </a:solidFill>
                <a:latin typeface="Arial"/>
              </a:defRPr>
            </a:lvl1pPr>
          </a:lstStyle>
          <a:p>
            <a:pPr indent="0" algn="l">
              <a:lnSpc>
                <a:spcPct val="90000"/>
              </a:lnSpc>
            </a:pPr>
            <a:r>
              <a:rPr lang="en-US" sz="1200" b="0" i="0" u="none" strike="noStrike">
                <a:solidFill>
                  <a:srgbClr val="000000"/>
                </a:solidFill>
                <a:latin typeface="Arial"/>
              </a:rPr>
              <a:t>单击此处添加文本</a:t>
            </a:r>
          </a:p>
        </p:txBody>
      </p:sp>
      <p:sp>
        <p:nvSpPr>
          <p:cNvPr id="5" name="AutoShape 5"/>
          <p:cNvSpPr>
            <a:spLocks noGrp="1"/>
          </p:cNvSpPr>
          <p:nvPr>
            <p:ph type="body" sz="quarter" idx="141"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6" name="AutoShape 6"/>
          <p:cNvSpPr>
            <a:spLocks noGrp="1"/>
          </p:cNvSpPr>
          <p:nvPr>
            <p:ph type="body" sz="quarter" idx="142"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7" name="AutoShape 7"/>
          <p:cNvSpPr>
            <a:spLocks noGrp="1"/>
          </p:cNvSpPr>
          <p:nvPr>
            <p:ph type="body" sz="quarter" idx="143"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VERTICAL_TEXT">
    <p:spTree>
      <p:nvGrpSpPr>
        <p:cNvPr id="1" name=""/>
        <p:cNvGrpSpPr/>
        <p:nvPr/>
      </p:nvGrpSpPr>
      <p:grpSpPr>
        <a:xfrm>
          <a:off x="0" y="0"/>
          <a:ext cx="0" cy="0"/>
          <a:chOff x="0" y="0"/>
          <a:chExt cx="0" cy="0"/>
        </a:xfrm>
      </p:grpSpPr>
      <p:sp>
        <p:nvSpPr>
          <p:cNvPr id="2" name="AutoShape 2"/>
          <p:cNvSpPr>
            <a:spLocks noGrp="1"/>
          </p:cNvSpPr>
          <p:nvPr>
            <p:ph type="body" sz="quarter" idx="144" hasCustomPrompt="1"/>
          </p:nvPr>
        </p:nvSpPr>
        <p:spPr>
          <a:xfrm>
            <a:off x="628650" y="273844"/>
            <a:ext cx="7886700" cy="994172"/>
          </a:xfrm>
          <a:prstGeom prst="rect">
            <a:avLst/>
          </a:prstGeom>
          <a:noFill/>
          <a:ln w="9525">
            <a:noFill/>
            <a:prstDash val="solid"/>
          </a:ln>
        </p:spPr>
        <p:txBody>
          <a:bodyPr lIns="66675" tIns="38100" rIns="66675" bIns="38100" anchor="ctr">
            <a:noAutofit/>
          </a:bodyPr>
          <a:lstStyle>
            <a:lvl1pPr algn="l">
              <a:lnSpc>
                <a:spcPct val="90000"/>
              </a:lnSpc>
              <a:defRPr sz="3300" b="0" i="0" u="none" strike="noStrike">
                <a:solidFill>
                  <a:srgbClr val="000000">
                    <a:alpha val="100000"/>
                  </a:srgbClr>
                </a:solidFill>
                <a:latin typeface="Aria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145" hasCustomPrompt="1"/>
          </p:nvPr>
        </p:nvSpPr>
        <p:spPr>
          <a:xfrm rot="5400000">
            <a:off x="2940248" y="-942379"/>
            <a:ext cx="3263504" cy="7886700"/>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146"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147"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148"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VERTICAL_TITLE_AND_VERTICAL_TEXT">
    <p:spTree>
      <p:nvGrpSpPr>
        <p:cNvPr id="1" name=""/>
        <p:cNvGrpSpPr/>
        <p:nvPr/>
      </p:nvGrpSpPr>
      <p:grpSpPr>
        <a:xfrm>
          <a:off x="0" y="0"/>
          <a:ext cx="0" cy="0"/>
          <a:chOff x="0" y="0"/>
          <a:chExt cx="0" cy="0"/>
        </a:xfrm>
      </p:grpSpPr>
      <p:sp>
        <p:nvSpPr>
          <p:cNvPr id="2" name="AutoShape 2"/>
          <p:cNvSpPr>
            <a:spLocks noGrp="1"/>
          </p:cNvSpPr>
          <p:nvPr>
            <p:ph type="body" sz="quarter" idx="149" hasCustomPrompt="1"/>
          </p:nvPr>
        </p:nvSpPr>
        <p:spPr>
          <a:xfrm rot="5400000">
            <a:off x="5350073" y="1467445"/>
            <a:ext cx="4358879" cy="1971675"/>
          </a:xfrm>
          <a:prstGeom prst="rect">
            <a:avLst/>
          </a:prstGeom>
          <a:noFill/>
          <a:ln w="9525">
            <a:noFill/>
            <a:prstDash val="solid"/>
          </a:ln>
        </p:spPr>
        <p:txBody>
          <a:bodyPr lIns="66675" tIns="38100" rIns="66675" bIns="38100" anchor="ctr">
            <a:noAutofit/>
          </a:bodyPr>
          <a:lstStyle>
            <a:lvl1pPr algn="l">
              <a:lnSpc>
                <a:spcPct val="90000"/>
              </a:lnSpc>
              <a:defRPr sz="3300" b="0" i="0" u="none" strike="noStrike">
                <a:solidFill>
                  <a:srgbClr val="000000">
                    <a:alpha val="100000"/>
                  </a:srgbClr>
                </a:solidFill>
                <a:latin typeface="Arial"/>
              </a:defRPr>
            </a:lvl1pPr>
          </a:lstStyle>
          <a:p>
            <a:pPr indent="0" algn="l">
              <a:lnSpc>
                <a:spcPct val="90000"/>
              </a:lnSpc>
            </a:pPr>
            <a:r>
              <a:rPr lang="en-US" sz="3300" b="0" i="0" u="none" strike="noStrike">
                <a:solidFill>
                  <a:srgbClr val="000000"/>
                </a:solidFill>
                <a:latin typeface="Arial"/>
              </a:rPr>
              <a:t>单击此处编辑母版标题样式</a:t>
            </a:r>
          </a:p>
        </p:txBody>
      </p:sp>
      <p:sp>
        <p:nvSpPr>
          <p:cNvPr id="3" name="AutoShape 3"/>
          <p:cNvSpPr>
            <a:spLocks noGrp="1"/>
          </p:cNvSpPr>
          <p:nvPr>
            <p:ph type="body" sz="quarter" idx="150" hasCustomPrompt="1"/>
          </p:nvPr>
        </p:nvSpPr>
        <p:spPr>
          <a:xfrm rot="5400000">
            <a:off x="1349573" y="-447080"/>
            <a:ext cx="4358879" cy="5800725"/>
          </a:xfrm>
          <a:prstGeom prst="rect">
            <a:avLst/>
          </a:prstGeom>
          <a:noFill/>
          <a:ln w="9525">
            <a:noFill/>
            <a:prstDash val="solid"/>
          </a:ln>
        </p:spPr>
        <p:txBody>
          <a:bodyPr lIns="66675" tIns="38100" rIns="66675" bIns="38100" anchor="t">
            <a:noAutofit/>
          </a:bodyPr>
          <a:lstStyle>
            <a:lvl1pPr algn="l">
              <a:lnSpc>
                <a:spcPct val="90000"/>
              </a:lnSpc>
              <a:defRPr sz="2100" b="0" i="0" u="none" strike="noStrike">
                <a:solidFill>
                  <a:srgbClr val="000000">
                    <a:alpha val="100000"/>
                  </a:srgbClr>
                </a:solidFill>
                <a:latin typeface="Arial"/>
              </a:defRPr>
            </a:lvl1pPr>
          </a:lstStyle>
          <a:p>
            <a:pPr indent="0" algn="l">
              <a:lnSpc>
                <a:spcPct val="90000"/>
              </a:lnSpc>
            </a:pPr>
            <a:r>
              <a:rPr lang="en-US" sz="2100" b="0" i="0" u="none" strike="noStrike">
                <a:solidFill>
                  <a:srgbClr val="000000"/>
                </a:solidFill>
                <a:latin typeface="Arial"/>
              </a:rPr>
              <a:t>单击此处添加文本</a:t>
            </a:r>
          </a:p>
        </p:txBody>
      </p:sp>
      <p:sp>
        <p:nvSpPr>
          <p:cNvPr id="4" name="AutoShape 4"/>
          <p:cNvSpPr>
            <a:spLocks noGrp="1"/>
          </p:cNvSpPr>
          <p:nvPr>
            <p:ph type="body" sz="quarter" idx="151" hasCustomPrompt="1"/>
          </p:nvPr>
        </p:nvSpPr>
        <p:spPr>
          <a:xfrm>
            <a:off x="628650" y="4767263"/>
            <a:ext cx="2057400" cy="273844"/>
          </a:xfrm>
          <a:prstGeom prst="rect">
            <a:avLst/>
          </a:prstGeom>
          <a:noFill/>
          <a:ln w="9525">
            <a:noFill/>
            <a:prstDash val="solid"/>
          </a:ln>
        </p:spPr>
        <p:txBody>
          <a:bodyPr lIns="66675" tIns="38100" rIns="66675" bIns="38100" anchor="ctr">
            <a:noAutofit/>
          </a:bodyPr>
          <a:lstStyle>
            <a:lvl1pPr algn="l">
              <a:lnSpc>
                <a:spcPct val="100000"/>
              </a:lnSpc>
              <a:defRPr sz="900" b="0" i="0" u="none" strike="noStrike">
                <a:solidFill>
                  <a:srgbClr val="888888">
                    <a:alpha val="100000"/>
                  </a:srgbClr>
                </a:solidFill>
                <a:latin typeface="Arial"/>
              </a:defRPr>
            </a:lvl1pPr>
          </a:lstStyle>
          <a:p>
            <a:pPr indent="0" algn="l">
              <a:lnSpc>
                <a:spcPct val="100000"/>
              </a:lnSpc>
            </a:pPr>
            <a:r>
              <a:rPr lang="en-US" sz="900" b="0" i="0" u="none" strike="noStrike">
                <a:solidFill>
                  <a:srgbClr val="888888"/>
                </a:solidFill>
                <a:latin typeface="Arial"/>
              </a:rPr>
              <a:t>不支持改占位符</a:t>
            </a:r>
          </a:p>
        </p:txBody>
      </p:sp>
      <p:sp>
        <p:nvSpPr>
          <p:cNvPr id="5" name="AutoShape 5"/>
          <p:cNvSpPr>
            <a:spLocks noGrp="1"/>
          </p:cNvSpPr>
          <p:nvPr>
            <p:ph type="body" sz="quarter" idx="152" hasCustomPrompt="1"/>
          </p:nvPr>
        </p:nvSpPr>
        <p:spPr>
          <a:xfrm>
            <a:off x="3028950" y="4767263"/>
            <a:ext cx="3086100" cy="273844"/>
          </a:xfrm>
          <a:prstGeom prst="rect">
            <a:avLst/>
          </a:prstGeom>
          <a:noFill/>
          <a:ln w="9525">
            <a:noFill/>
            <a:prstDash val="solid"/>
          </a:ln>
        </p:spPr>
        <p:txBody>
          <a:bodyPr lIns="66675" tIns="38100" rIns="66675" bIns="38100" anchor="ctr">
            <a:noAutofit/>
          </a:bodyPr>
          <a:lstStyle>
            <a:lvl1pPr algn="ctr">
              <a:lnSpc>
                <a:spcPct val="100000"/>
              </a:lnSpc>
              <a:defRPr sz="900" b="0" i="0" u="none" strike="noStrike">
                <a:solidFill>
                  <a:srgbClr val="888888">
                    <a:alpha val="100000"/>
                  </a:srgbClr>
                </a:solidFill>
                <a:latin typeface="Arial"/>
              </a:defRPr>
            </a:lvl1pPr>
          </a:lstStyle>
          <a:p>
            <a:pPr indent="0" algn="ctr">
              <a:lnSpc>
                <a:spcPct val="100000"/>
              </a:lnSpc>
            </a:pPr>
            <a:r>
              <a:rPr lang="en-US" sz="900" b="0" i="0" u="none" strike="noStrike">
                <a:solidFill>
                  <a:srgbClr val="888888"/>
                </a:solidFill>
                <a:latin typeface="Arial"/>
              </a:rPr>
              <a:t>页脚</a:t>
            </a:r>
          </a:p>
        </p:txBody>
      </p:sp>
      <p:sp>
        <p:nvSpPr>
          <p:cNvPr id="6" name="AutoShape 6"/>
          <p:cNvSpPr>
            <a:spLocks noGrp="1"/>
          </p:cNvSpPr>
          <p:nvPr>
            <p:ph type="body" sz="quarter" idx="153" hasCustomPrompt="1"/>
          </p:nvPr>
        </p:nvSpPr>
        <p:spPr>
          <a:xfrm>
            <a:off x="6457950" y="4767263"/>
            <a:ext cx="2057400" cy="273844"/>
          </a:xfrm>
          <a:prstGeom prst="rect">
            <a:avLst/>
          </a:prstGeom>
          <a:noFill/>
          <a:ln w="9525">
            <a:noFill/>
            <a:prstDash val="solid"/>
          </a:ln>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indent="0" algn="r">
              <a:lnSpc>
                <a:spcPct val="100000"/>
              </a:lnSpc>
            </a:pPr>
            <a:r>
              <a:rPr lang="en-US" sz="900" b="0" i="0" u="none" strike="noStrike">
                <a:solidFill>
                  <a:srgbClr val="888888"/>
                </a:solidFill>
                <a:latin typeface="Arial"/>
              </a:rPr>
              <a:t>单击此处添加文本</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6"/>
        <p:cNvGrpSpPr/>
        <p:nvPr/>
      </p:nvGrpSpPr>
      <p:grpSpPr>
        <a:xfrm>
          <a:off x="0" y="0"/>
          <a:ext cx="0" cy="0"/>
          <a:chOff x="0" y="0"/>
          <a:chExt cx="0" cy="0"/>
        </a:xfrm>
      </p:grpSpPr>
      <p:sp>
        <p:nvSpPr>
          <p:cNvPr id="37" name="Shape 35"/>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Shape 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Shape 37"/>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Shape 3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Shape 3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Shape 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Shape 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Shape 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5"/>
        <p:cNvGrpSpPr/>
        <p:nvPr/>
      </p:nvGrpSpPr>
      <p:grpSpPr>
        <a:xfrm>
          <a:off x="0" y="0"/>
          <a:ext cx="0" cy="0"/>
          <a:chOff x="0" y="0"/>
          <a:chExt cx="0" cy="0"/>
        </a:xfrm>
      </p:grpSpPr>
      <p:sp>
        <p:nvSpPr>
          <p:cNvPr id="46" name="Shape 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Shape 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Shape 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Shape 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Shape 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Shape 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Shape 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4"/>
        <p:cNvGrpSpPr/>
        <p:nvPr/>
      </p:nvGrpSpPr>
      <p:grpSpPr>
        <a:xfrm>
          <a:off x="0" y="0"/>
          <a:ext cx="0" cy="0"/>
          <a:chOff x="0" y="0"/>
          <a:chExt cx="0" cy="0"/>
        </a:xfrm>
      </p:grpSpPr>
      <p:sp>
        <p:nvSpPr>
          <p:cNvPr id="55" name="Shape 4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Shape 4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Shape 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Shape 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Shape 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Shape 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1"/>
        <p:cNvGrpSpPr/>
        <p:nvPr/>
      </p:nvGrpSpPr>
      <p:grpSpPr>
        <a:xfrm>
          <a:off x="0" y="0"/>
          <a:ext cx="0" cy="0"/>
          <a:chOff x="0" y="0"/>
          <a:chExt cx="0" cy="0"/>
        </a:xfrm>
      </p:grpSpPr>
      <p:sp>
        <p:nvSpPr>
          <p:cNvPr id="62" name="Shape 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Shape 25"/>
          <p:cNvSpPr>
            <a:spLocks noGrp="1"/>
          </p:cNvSpPr>
          <p:nvPr>
            <p:ph type="pic" idx="2"/>
          </p:nvPr>
        </p:nvSpPr>
        <p:spPr>
          <a:xfrm>
            <a:off x="3887391" y="740569"/>
            <a:ext cx="4629150" cy="3655219"/>
          </a:xfrm>
          <a:prstGeom prst="rect">
            <a:avLst/>
          </a:prstGeom>
          <a:noFill/>
          <a:ln>
            <a:noFill/>
          </a:ln>
        </p:spPr>
      </p:sp>
      <p:sp>
        <p:nvSpPr>
          <p:cNvPr id="64" name="Shape 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Shape 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Shape 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Shape 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Shape 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Shape 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Shape 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Shape 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 Light">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Office 主题​​">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Office 主题​​">
    <p:bg>
      <p:bgPr>
        <a:solidFill>
          <a:srgbClr val="FFFFFF">
            <a:alpha val="100000"/>
          </a:srgbClr>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2.xml"/><Relationship Id="rId5" Type="http://schemas.openxmlformats.org/officeDocument/2006/relationships/image" Target="../media/image42.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52150" y="1681265"/>
            <a:ext cx="8640300" cy="1975485"/>
          </a:xfrm>
          <a:prstGeom prst="rect">
            <a:avLst/>
          </a:prstGeom>
          <a:noFill/>
          <a:ln w="9525">
            <a:noFill/>
            <a:prstDash val="solid"/>
          </a:ln>
        </p:spPr>
        <p:txBody>
          <a:bodyPr lIns="66675" tIns="38100" rIns="66675" bIns="38100" rtlCol="0" anchor="t">
            <a:noAutofit/>
          </a:bodyPr>
          <a:lstStyle/>
          <a:p>
            <a:pPr indent="0" algn="ctr">
              <a:lnSpc>
                <a:spcPct val="100000"/>
              </a:lnSpc>
              <a:defRPr/>
            </a:pPr>
            <a:r>
              <a:rPr lang="en-US" sz="2700" b="1" i="0" u="none" strike="noStrike" dirty="0" err="1">
                <a:solidFill>
                  <a:srgbClr val="000000"/>
                </a:solidFill>
                <a:latin typeface="Times New Roman"/>
              </a:rPr>
              <a:t>CoHUB</a:t>
            </a:r>
            <a:r>
              <a:rPr lang="en-US" sz="2700" b="1" i="0" u="none" strike="noStrike" dirty="0">
                <a:solidFill>
                  <a:srgbClr val="000000"/>
                </a:solidFill>
                <a:latin typeface="Times New Roman"/>
              </a:rPr>
              <a:t> </a:t>
            </a:r>
            <a:endParaRPr lang="en-US" sz="1100" dirty="0"/>
          </a:p>
          <a:p>
            <a:pPr indent="0" algn="ctr">
              <a:lnSpc>
                <a:spcPct val="100000"/>
              </a:lnSpc>
            </a:pPr>
            <a:r>
              <a:rPr lang="en-US" sz="2700" b="1" i="0" u="none" strike="noStrike" dirty="0">
                <a:solidFill>
                  <a:srgbClr val="000000"/>
                </a:solidFill>
                <a:latin typeface="Times New Roman"/>
              </a:rPr>
              <a:t>Cross-platform Bookmark Management App</a:t>
            </a:r>
          </a:p>
          <a:p>
            <a:pPr indent="0" algn="ctr">
              <a:lnSpc>
                <a:spcPct val="100000"/>
              </a:lnSpc>
            </a:pPr>
            <a:endParaRPr lang="en-US" sz="2700" b="1" i="0" u="none" strike="noStrike" dirty="0">
              <a:solidFill>
                <a:srgbClr val="000000"/>
              </a:solidFill>
              <a:latin typeface="Times New Roman"/>
            </a:endParaRPr>
          </a:p>
          <a:p>
            <a:pPr indent="0" algn="ctr">
              <a:lnSpc>
                <a:spcPct val="100000"/>
              </a:lnSpc>
            </a:pPr>
            <a:endParaRPr lang="en-US" sz="2700" b="1" i="0" u="none" strike="noStrike" dirty="0">
              <a:solidFill>
                <a:srgbClr val="000000"/>
              </a:solidFill>
              <a:latin typeface="Times New Roman"/>
            </a:endParaRPr>
          </a:p>
        </p:txBody>
      </p:sp>
      <p:sp>
        <p:nvSpPr>
          <p:cNvPr id="5" name="AutoShape 5"/>
          <p:cNvSpPr>
            <a:spLocks noGrp="1"/>
          </p:cNvSpPr>
          <p:nvPr>
            <p:ph type="body" sz="quarter" idx="42"/>
          </p:nvPr>
        </p:nvSpPr>
        <p:spPr>
          <a:xfrm>
            <a:off x="6457950" y="4767263"/>
            <a:ext cx="2057400" cy="273900"/>
          </a:xfrm>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
        <p:nvSpPr>
          <p:cNvPr id="6" name="AutoShape 6"/>
          <p:cNvSpPr/>
          <p:nvPr/>
        </p:nvSpPr>
        <p:spPr>
          <a:xfrm>
            <a:off x="0" y="3575685"/>
            <a:ext cx="5010150" cy="1567815"/>
          </a:xfrm>
          <a:prstGeom prst="rtTriangle">
            <a:avLst/>
          </a:prstGeom>
          <a:solidFill>
            <a:srgbClr val="C3A060">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
        <p:nvSpPr>
          <p:cNvPr id="7" name="AutoShape 7"/>
          <p:cNvSpPr/>
          <p:nvPr/>
        </p:nvSpPr>
        <p:spPr>
          <a:xfrm rot="10800000" flipV="1">
            <a:off x="3616960" y="3143885"/>
            <a:ext cx="5526405" cy="1999615"/>
          </a:xfrm>
          <a:prstGeom prst="rtTriangle">
            <a:avLst/>
          </a:prstGeom>
          <a:solidFill>
            <a:srgbClr val="233A42">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
        <p:nvSpPr>
          <p:cNvPr id="3" name="文本框 2">
            <a:extLst>
              <a:ext uri="{FF2B5EF4-FFF2-40B4-BE49-F238E27FC236}">
                <a16:creationId xmlns:a16="http://schemas.microsoft.com/office/drawing/2014/main" id="{4E188AB6-AA1A-8679-CFC8-18E0C18CF4E1}"/>
              </a:ext>
            </a:extLst>
          </p:cNvPr>
          <p:cNvSpPr txBox="1"/>
          <p:nvPr/>
        </p:nvSpPr>
        <p:spPr>
          <a:xfrm>
            <a:off x="4079847" y="3575685"/>
            <a:ext cx="981359" cy="307777"/>
          </a:xfrm>
          <a:prstGeom prst="rect">
            <a:avLst/>
          </a:prstGeom>
          <a:noFill/>
        </p:spPr>
        <p:txBody>
          <a:bodyPr wrap="none" rtlCol="0">
            <a:spAutoFit/>
          </a:bodyPr>
          <a:lstStyle/>
          <a:p>
            <a:r>
              <a:rPr kumimoji="1" lang="en-US" altLang="zh-CN" dirty="0"/>
              <a:t>Chen Sun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9</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4439764"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1F2329"/>
                  </a:solidFill>
                </a:rPr>
                <a:t>Functional Design</a:t>
              </a:r>
              <a:endParaRPr lang="en-US" sz="1100"/>
            </a:p>
          </p:txBody>
        </p:sp>
      </p:grpSp>
      <p:sp>
        <p:nvSpPr>
          <p:cNvPr id="11" name="AutoShape 11"/>
          <p:cNvSpPr/>
          <p:nvPr/>
        </p:nvSpPr>
        <p:spPr>
          <a:xfrm>
            <a:off x="423862" y="1668103"/>
            <a:ext cx="6819900" cy="1676400"/>
          </a:xfrm>
          <a:prstGeom prst="rect">
            <a:avLst/>
          </a:prstGeom>
          <a:noFill/>
          <a:ln w="9525">
            <a:noFill/>
            <a:prstDash val="solid"/>
          </a:ln>
        </p:spPr>
        <p:txBody>
          <a:bodyPr lIns="66675" tIns="38100" rIns="66675" bIns="95250" rtlCol="0" anchor="t">
            <a:noAutofit/>
          </a:bodyPr>
          <a:lstStyle/>
          <a:p>
            <a:pPr marL="0" lvl="0" indent="200025" algn="l">
              <a:lnSpc>
                <a:spcPct val="110000"/>
              </a:lnSpc>
              <a:buClr>
                <a:srgbClr val="1F2329"/>
              </a:buClr>
              <a:buChar char="•"/>
              <a:defRPr/>
            </a:pPr>
            <a:r>
              <a:rPr lang="en-US" sz="1575" b="1" i="0" u="none" strike="noStrike">
                <a:solidFill>
                  <a:srgbClr val="1F2329"/>
                </a:solidFill>
                <a:latin typeface="Times New Roman"/>
              </a:rPr>
              <a:t>Personal Folder</a:t>
            </a:r>
            <a:endParaRPr lang="en-US" sz="1100"/>
          </a:p>
          <a:p>
            <a:pPr indent="0" algn="l">
              <a:lnSpc>
                <a:spcPct val="110000"/>
              </a:lnSpc>
            </a:pPr>
            <a:endParaRPr lang="en-US" sz="1100"/>
          </a:p>
          <a:p>
            <a:pPr marL="0" lvl="0" indent="200025" algn="l">
              <a:lnSpc>
                <a:spcPct val="110000"/>
              </a:lnSpc>
              <a:buClr>
                <a:srgbClr val="1F2329"/>
              </a:buClr>
              <a:buChar char="•"/>
            </a:pPr>
            <a:r>
              <a:rPr lang="en-US" sz="1575" b="1" i="0" u="none" strike="noStrike">
                <a:solidFill>
                  <a:srgbClr val="1F2329"/>
                </a:solidFill>
                <a:latin typeface="Times New Roman"/>
              </a:rPr>
              <a:t>Shared Folder</a:t>
            </a:r>
          </a:p>
          <a:p>
            <a:pPr indent="0" algn="l">
              <a:lnSpc>
                <a:spcPct val="110000"/>
              </a:lnSpc>
            </a:pPr>
            <a:endParaRPr lang="en-US" sz="1575" b="1" i="0" u="none" strike="noStrike">
              <a:solidFill>
                <a:srgbClr val="1F2329"/>
              </a:solidFill>
              <a:latin typeface="Times New Roman"/>
            </a:endParaRPr>
          </a:p>
          <a:p>
            <a:pPr marL="0" lvl="0" indent="200025" algn="l">
              <a:lnSpc>
                <a:spcPct val="110000"/>
              </a:lnSpc>
              <a:buClr>
                <a:srgbClr val="1F2329"/>
              </a:buClr>
              <a:buChar char="•"/>
            </a:pPr>
            <a:r>
              <a:rPr lang="en-US" sz="1575" b="1" i="0" u="none" strike="noStrike">
                <a:solidFill>
                  <a:srgbClr val="1F2329"/>
                </a:solidFill>
                <a:latin typeface="Times New Roman"/>
              </a:rPr>
              <a:t>Archived Folder</a:t>
            </a:r>
          </a:p>
          <a:p>
            <a:pPr indent="0" algn="l">
              <a:lnSpc>
                <a:spcPct val="110000"/>
              </a:lnSpc>
            </a:pPr>
            <a:endParaRPr lang="en-US" sz="1575" b="1" i="0" u="none" strike="noStrike">
              <a:solidFill>
                <a:srgbClr val="1F2329"/>
              </a:solidFill>
              <a:latin typeface="Times New Roman"/>
            </a:endParaRPr>
          </a:p>
          <a:p>
            <a:pPr marL="0" lvl="0" indent="200025" algn="l">
              <a:lnSpc>
                <a:spcPct val="110000"/>
              </a:lnSpc>
              <a:buClr>
                <a:srgbClr val="1F2329"/>
              </a:buClr>
              <a:buChar char="•"/>
            </a:pPr>
            <a:r>
              <a:rPr lang="en-US" sz="1575" b="1" i="0" u="none" strike="noStrike">
                <a:solidFill>
                  <a:srgbClr val="1F2329"/>
                </a:solidFill>
                <a:latin typeface="Times New Roman"/>
              </a:rPr>
              <a:t>Recently Deleted Folder</a:t>
            </a:r>
          </a:p>
        </p:txBody>
      </p:sp>
      <p:sp>
        <p:nvSpPr>
          <p:cNvPr id="12" name="AutoShape 12"/>
          <p:cNvSpPr/>
          <p:nvPr/>
        </p:nvSpPr>
        <p:spPr>
          <a:xfrm>
            <a:off x="423862" y="985356"/>
            <a:ext cx="8296275" cy="295275"/>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Content Collection</a:t>
            </a:r>
            <a:endParaRPr lang="en-US" sz="1100"/>
          </a:p>
        </p:txBody>
      </p:sp>
      <p:pic>
        <p:nvPicPr>
          <p:cNvPr id="13" name="Picture 13"/>
          <p:cNvPicPr>
            <a:picLocks noChangeAspect="1"/>
          </p:cNvPicPr>
          <p:nvPr/>
        </p:nvPicPr>
        <p:blipFill>
          <a:blip r:embed="rId4"/>
          <a:stretch>
            <a:fillRect/>
          </a:stretch>
        </p:blipFill>
        <p:spPr>
          <a:xfrm>
            <a:off x="4887815" y="652463"/>
            <a:ext cx="2047130" cy="4114800"/>
          </a:xfrm>
          <a:prstGeom prst="rect">
            <a:avLst/>
          </a:prstGeom>
          <a:ln>
            <a:noFill/>
            <a:prstDash val="solid"/>
          </a:ln>
        </p:spPr>
      </p:pic>
      <p:pic>
        <p:nvPicPr>
          <p:cNvPr id="14" name="Picture 14"/>
          <p:cNvPicPr>
            <a:picLocks noChangeAspect="1"/>
          </p:cNvPicPr>
          <p:nvPr/>
        </p:nvPicPr>
        <p:blipFill>
          <a:blip r:embed="rId5"/>
          <a:stretch>
            <a:fillRect/>
          </a:stretch>
        </p:blipFill>
        <p:spPr>
          <a:xfrm>
            <a:off x="2819971" y="652463"/>
            <a:ext cx="2067844" cy="4114800"/>
          </a:xfrm>
          <a:prstGeom prst="rect">
            <a:avLst/>
          </a:prstGeom>
          <a:ln>
            <a:noFill/>
            <a:prstDash val="solid"/>
          </a:ln>
        </p:spPr>
      </p:pic>
      <p:pic>
        <p:nvPicPr>
          <p:cNvPr id="15" name="Picture 15"/>
          <p:cNvPicPr>
            <a:picLocks noChangeAspect="1"/>
          </p:cNvPicPr>
          <p:nvPr/>
        </p:nvPicPr>
        <p:blipFill>
          <a:blip r:embed="rId6"/>
          <a:stretch>
            <a:fillRect/>
          </a:stretch>
        </p:blipFill>
        <p:spPr>
          <a:xfrm>
            <a:off x="6934945" y="652463"/>
            <a:ext cx="2005004" cy="4114800"/>
          </a:xfrm>
          <a:prstGeom prst="rect">
            <a:avLst/>
          </a:prstGeom>
          <a:ln>
            <a:noFill/>
            <a:prstDash val="solid"/>
          </a:ln>
        </p:spPr>
      </p:pic>
      <p:pic>
        <p:nvPicPr>
          <p:cNvPr id="16" name="Picture 16"/>
          <p:cNvPicPr>
            <a:picLocks noChangeAspect="1"/>
          </p:cNvPicPr>
          <p:nvPr/>
        </p:nvPicPr>
        <p:blipFill>
          <a:blip r:embed="rId7"/>
          <a:srcRect l="4072" r="4072"/>
          <a:stretch>
            <a:fillRect/>
          </a:stretch>
        </p:blipFill>
        <p:spPr>
          <a:xfrm>
            <a:off x="5997116" y="2985647"/>
            <a:ext cx="1875659" cy="1198730"/>
          </a:xfrm>
          <a:prstGeom prst="rect">
            <a:avLst/>
          </a:prstGeom>
          <a:ln>
            <a:noFill/>
            <a:prstDash val="solid"/>
          </a:ln>
        </p:spPr>
      </p:pic>
      <p:sp>
        <p:nvSpPr>
          <p:cNvPr id="17" name="AutoShape 17"/>
          <p:cNvSpPr/>
          <p:nvPr/>
        </p:nvSpPr>
        <p:spPr>
          <a:xfrm>
            <a:off x="5997116" y="2985647"/>
            <a:ext cx="1875659" cy="1198730"/>
          </a:xfrm>
          <a:prstGeom prst="roundRect">
            <a:avLst>
              <a:gd name="adj" fmla="val 3178"/>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sp>
        <p:nvSpPr>
          <p:cNvPr id="18" name="AutoShape 18"/>
          <p:cNvSpPr/>
          <p:nvPr/>
        </p:nvSpPr>
        <p:spPr>
          <a:xfrm>
            <a:off x="6402370" y="4251819"/>
            <a:ext cx="351778" cy="351778"/>
          </a:xfrm>
          <a:prstGeom prst="ellipse">
            <a:avLst/>
          </a:prstGeom>
          <a:noFill/>
          <a:ln w="19050">
            <a:solidFill>
              <a:srgbClr val="FF0000">
                <a:alpha val="100000"/>
              </a:srgbClr>
            </a:solidFill>
            <a:prstDash val="solid"/>
          </a:ln>
        </p:spPr>
        <p:txBody>
          <a:bodyPr lIns="95250" tIns="95250" rIns="95250" bIns="95250" rtlCol="0" anchor="ctr">
            <a:noAutofit/>
          </a:bodyPr>
          <a:lstStyle/>
          <a:p>
            <a:pPr algn="ctr">
              <a:defRPr/>
            </a:pPr>
            <a:endParaRPr/>
          </a:p>
        </p:txBody>
      </p:sp>
      <p:cxnSp>
        <p:nvCxnSpPr>
          <p:cNvPr id="19" name="Connector 19"/>
          <p:cNvCxnSpPr/>
          <p:nvPr/>
        </p:nvCxnSpPr>
        <p:spPr>
          <a:xfrm flipV="1">
            <a:off x="6754148" y="4190917"/>
            <a:ext cx="351778" cy="265042"/>
          </a:xfrm>
          <a:prstGeom prst="line">
            <a:avLst/>
          </a:prstGeom>
          <a:solidFill>
            <a:srgbClr val="DEE0E3">
              <a:alpha val="100000"/>
            </a:srgbClr>
          </a:solidFill>
          <a:ln w="19050">
            <a:solidFill>
              <a:srgbClr val="FF0000">
                <a:alpha val="100000"/>
              </a:srgbClr>
            </a:solidFill>
            <a:prstDash val="solid"/>
            <a:headEnd type="none" w="lg" len="lg"/>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10</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4439764"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1F2329"/>
                  </a:solidFill>
                </a:rPr>
                <a:t>Functional Design</a:t>
              </a:r>
              <a:endParaRPr lang="en-US" sz="1100"/>
            </a:p>
          </p:txBody>
        </p:sp>
      </p:grpSp>
      <p:sp>
        <p:nvSpPr>
          <p:cNvPr id="11" name="AutoShape 11"/>
          <p:cNvSpPr/>
          <p:nvPr/>
        </p:nvSpPr>
        <p:spPr>
          <a:xfrm>
            <a:off x="128861" y="957202"/>
            <a:ext cx="8296275" cy="295275"/>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Content Management</a:t>
            </a:r>
            <a:endParaRPr lang="en-US" sz="1100"/>
          </a:p>
        </p:txBody>
      </p:sp>
      <p:sp>
        <p:nvSpPr>
          <p:cNvPr id="12" name="AutoShape 12"/>
          <p:cNvSpPr/>
          <p:nvPr/>
        </p:nvSpPr>
        <p:spPr>
          <a:xfrm>
            <a:off x="193255" y="1687989"/>
            <a:ext cx="6819900" cy="2114550"/>
          </a:xfrm>
          <a:prstGeom prst="rect">
            <a:avLst/>
          </a:prstGeom>
          <a:noFill/>
          <a:ln w="9525">
            <a:noFill/>
            <a:prstDash val="solid"/>
          </a:ln>
        </p:spPr>
        <p:txBody>
          <a:bodyPr lIns="66675" tIns="38100" rIns="66675" bIns="95250" rtlCol="0" anchor="t">
            <a:noAutofit/>
          </a:bodyPr>
          <a:lstStyle/>
          <a:p>
            <a:pPr indent="0" algn="l">
              <a:lnSpc>
                <a:spcPct val="110000"/>
              </a:lnSpc>
              <a:defRPr/>
            </a:pPr>
            <a:r>
              <a:rPr lang="en-US" sz="1575" b="1" i="0" u="none" strike="noStrike" dirty="0">
                <a:solidFill>
                  <a:srgbClr val="1F2329"/>
                </a:solidFill>
                <a:latin typeface="Times New Roman"/>
              </a:rPr>
              <a:t>1)  Personal Folder Management</a:t>
            </a:r>
            <a:endParaRPr lang="en-US" sz="1100" dirty="0"/>
          </a:p>
          <a:p>
            <a:pPr indent="0" algn="l">
              <a:lnSpc>
                <a:spcPct val="110000"/>
              </a:lnSpc>
            </a:pPr>
            <a:endParaRPr lang="en-US" sz="1100" dirty="0"/>
          </a:p>
          <a:p>
            <a:pPr indent="0" algn="l">
              <a:lnSpc>
                <a:spcPct val="110000"/>
              </a:lnSpc>
            </a:pPr>
            <a:r>
              <a:rPr lang="en-US" sz="1575" b="1" i="0" u="none" strike="noStrike" dirty="0">
                <a:solidFill>
                  <a:srgbClr val="1F2329"/>
                </a:solidFill>
                <a:latin typeface="Times New Roman"/>
              </a:rPr>
              <a:t>2)  Shared Folder Management</a:t>
            </a:r>
          </a:p>
          <a:p>
            <a:pPr indent="0" algn="l">
              <a:lnSpc>
                <a:spcPct val="110000"/>
              </a:lnSpc>
            </a:pPr>
            <a:endParaRPr lang="en-US" sz="1575" b="1" i="0" u="none" strike="noStrike" dirty="0">
              <a:solidFill>
                <a:srgbClr val="1F2329"/>
              </a:solidFill>
              <a:latin typeface="Times New Roman"/>
            </a:endParaRPr>
          </a:p>
          <a:p>
            <a:pPr marL="270000" lvl="1" indent="200025" algn="l">
              <a:lnSpc>
                <a:spcPct val="110000"/>
              </a:lnSpc>
              <a:buClr>
                <a:srgbClr val="1F2329"/>
              </a:buClr>
              <a:buChar char="•"/>
            </a:pPr>
            <a:r>
              <a:rPr lang="en-US" sz="1575" b="1" i="0" u="none" strike="noStrike" dirty="0">
                <a:solidFill>
                  <a:srgbClr val="1F2329"/>
                </a:solidFill>
                <a:latin typeface="Times New Roman"/>
              </a:rPr>
              <a:t>Edit</a:t>
            </a:r>
          </a:p>
          <a:p>
            <a:pPr marL="270000" lvl="1" indent="200025" algn="l">
              <a:lnSpc>
                <a:spcPct val="110000"/>
              </a:lnSpc>
              <a:buClr>
                <a:srgbClr val="1F2329"/>
              </a:buClr>
              <a:buChar char="•"/>
            </a:pPr>
            <a:r>
              <a:rPr lang="en-US" sz="1575" b="1" i="0" u="none" strike="noStrike" dirty="0">
                <a:solidFill>
                  <a:srgbClr val="1F2329"/>
                </a:solidFill>
                <a:latin typeface="Times New Roman"/>
              </a:rPr>
              <a:t>Share link</a:t>
            </a:r>
          </a:p>
          <a:p>
            <a:pPr marL="270000" lvl="1" indent="200025" algn="l">
              <a:lnSpc>
                <a:spcPct val="110000"/>
              </a:lnSpc>
              <a:buClr>
                <a:srgbClr val="1F2329"/>
              </a:buClr>
              <a:buChar char="•"/>
            </a:pPr>
            <a:r>
              <a:rPr lang="en-US" sz="1575" b="1" i="0" u="none" strike="noStrike" dirty="0">
                <a:solidFill>
                  <a:srgbClr val="1F2329"/>
                </a:solidFill>
                <a:latin typeface="Times New Roman"/>
              </a:rPr>
              <a:t>Archived</a:t>
            </a:r>
          </a:p>
          <a:p>
            <a:pPr marL="270000" lvl="1" indent="200025" algn="l">
              <a:lnSpc>
                <a:spcPct val="110000"/>
              </a:lnSpc>
              <a:buClr>
                <a:srgbClr val="1F2329"/>
              </a:buClr>
              <a:buChar char="•"/>
            </a:pPr>
            <a:r>
              <a:rPr lang="en-US" sz="1575" b="1" i="0" u="none" strike="noStrike" dirty="0">
                <a:solidFill>
                  <a:srgbClr val="1F2329"/>
                </a:solidFill>
                <a:latin typeface="Times New Roman"/>
              </a:rPr>
              <a:t>Delete</a:t>
            </a:r>
          </a:p>
          <a:p>
            <a:pPr marL="270000" lvl="1" indent="200025" algn="l">
              <a:lnSpc>
                <a:spcPct val="110000"/>
              </a:lnSpc>
              <a:buClr>
                <a:srgbClr val="1F2329"/>
              </a:buClr>
              <a:buChar char="•"/>
            </a:pPr>
            <a:r>
              <a:rPr lang="en-US" sz="1575" b="1" i="0" u="none" strike="noStrike" dirty="0">
                <a:solidFill>
                  <a:srgbClr val="1F2329"/>
                </a:solidFill>
                <a:latin typeface="Times New Roman"/>
              </a:rPr>
              <a:t>...</a:t>
            </a:r>
          </a:p>
        </p:txBody>
      </p:sp>
      <p:pic>
        <p:nvPicPr>
          <p:cNvPr id="13" name="Picture 13"/>
          <p:cNvPicPr>
            <a:picLocks noChangeAspect="1"/>
          </p:cNvPicPr>
          <p:nvPr/>
        </p:nvPicPr>
        <p:blipFill>
          <a:blip r:embed="rId4"/>
          <a:srcRect t="747" b="747"/>
          <a:stretch>
            <a:fillRect/>
          </a:stretch>
        </p:blipFill>
        <p:spPr>
          <a:xfrm>
            <a:off x="3177383" y="785496"/>
            <a:ext cx="1982825" cy="3919537"/>
          </a:xfrm>
          <a:prstGeom prst="rect">
            <a:avLst/>
          </a:prstGeom>
          <a:ln>
            <a:noFill/>
            <a:prstDash val="solid"/>
          </a:ln>
        </p:spPr>
      </p:pic>
      <p:sp>
        <p:nvSpPr>
          <p:cNvPr id="14" name="AutoShape 14"/>
          <p:cNvSpPr/>
          <p:nvPr/>
        </p:nvSpPr>
        <p:spPr>
          <a:xfrm>
            <a:off x="3899288" y="2257748"/>
            <a:ext cx="372161" cy="273844"/>
          </a:xfrm>
          <a:prstGeom prst="roundRect">
            <a:avLst>
              <a:gd name="adj" fmla="val 13913"/>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cxnSp>
        <p:nvCxnSpPr>
          <p:cNvPr id="15" name="Connector 15"/>
          <p:cNvCxnSpPr/>
          <p:nvPr/>
        </p:nvCxnSpPr>
        <p:spPr>
          <a:xfrm>
            <a:off x="4271449" y="2554692"/>
            <a:ext cx="359299" cy="295275"/>
          </a:xfrm>
          <a:prstGeom prst="line">
            <a:avLst/>
          </a:prstGeom>
          <a:solidFill>
            <a:srgbClr val="DEE0E3">
              <a:alpha val="100000"/>
            </a:srgbClr>
          </a:solidFill>
          <a:ln w="19050">
            <a:solidFill>
              <a:srgbClr val="FF0000">
                <a:alpha val="100000"/>
              </a:srgbClr>
            </a:solidFill>
            <a:prstDash val="solid"/>
            <a:headEnd type="none" w="lg" len="lg"/>
            <a:tailEnd type="triangle" w="lg" len="lg"/>
          </a:ln>
        </p:spPr>
      </p:cxnSp>
      <p:pic>
        <p:nvPicPr>
          <p:cNvPr id="16" name="Picture 16"/>
          <p:cNvPicPr>
            <a:picLocks noChangeAspect="1"/>
          </p:cNvPicPr>
          <p:nvPr/>
        </p:nvPicPr>
        <p:blipFill>
          <a:blip r:embed="rId5"/>
          <a:stretch>
            <a:fillRect/>
          </a:stretch>
        </p:blipFill>
        <p:spPr>
          <a:xfrm>
            <a:off x="7050318" y="770572"/>
            <a:ext cx="1940477" cy="3926999"/>
          </a:xfrm>
          <a:prstGeom prst="rect">
            <a:avLst/>
          </a:prstGeom>
          <a:ln>
            <a:noFill/>
            <a:prstDash val="solid"/>
          </a:ln>
        </p:spPr>
      </p:pic>
      <p:pic>
        <p:nvPicPr>
          <p:cNvPr id="17" name="Picture 17"/>
          <p:cNvPicPr>
            <a:picLocks noChangeAspect="1"/>
          </p:cNvPicPr>
          <p:nvPr/>
        </p:nvPicPr>
        <p:blipFill>
          <a:blip r:embed="rId6"/>
          <a:stretch>
            <a:fillRect/>
          </a:stretch>
        </p:blipFill>
        <p:spPr>
          <a:xfrm>
            <a:off x="5153125" y="785496"/>
            <a:ext cx="1903396" cy="3919537"/>
          </a:xfrm>
          <a:prstGeom prst="rect">
            <a:avLst/>
          </a:prstGeom>
          <a:ln>
            <a:noFill/>
            <a:prstDash val="solid"/>
          </a:ln>
        </p:spPr>
      </p:pic>
      <p:pic>
        <p:nvPicPr>
          <p:cNvPr id="18" name="Picture 18"/>
          <p:cNvPicPr>
            <a:picLocks noChangeAspect="1"/>
          </p:cNvPicPr>
          <p:nvPr/>
        </p:nvPicPr>
        <p:blipFill>
          <a:blip r:embed="rId7"/>
          <a:stretch>
            <a:fillRect/>
          </a:stretch>
        </p:blipFill>
        <p:spPr>
          <a:xfrm>
            <a:off x="4630748" y="2780880"/>
            <a:ext cx="2180951" cy="564184"/>
          </a:xfrm>
          <a:prstGeom prst="rect">
            <a:avLst/>
          </a:prstGeom>
          <a:ln>
            <a:noFill/>
            <a:prstDash val="solid"/>
          </a:ln>
        </p:spPr>
      </p:pic>
      <p:pic>
        <p:nvPicPr>
          <p:cNvPr id="19" name="Picture 19"/>
          <p:cNvPicPr>
            <a:picLocks noChangeAspect="1"/>
          </p:cNvPicPr>
          <p:nvPr/>
        </p:nvPicPr>
        <p:blipFill>
          <a:blip r:embed="rId8"/>
          <a:stretch>
            <a:fillRect/>
          </a:stretch>
        </p:blipFill>
        <p:spPr>
          <a:xfrm>
            <a:off x="4737655" y="3345064"/>
            <a:ext cx="2029302" cy="854897"/>
          </a:xfrm>
          <a:prstGeom prst="rect">
            <a:avLst/>
          </a:prstGeom>
          <a:ln>
            <a:noFill/>
            <a:prstDash val="solid"/>
          </a:ln>
        </p:spPr>
      </p:pic>
      <p:sp>
        <p:nvSpPr>
          <p:cNvPr id="20" name="AutoShape 20"/>
          <p:cNvSpPr/>
          <p:nvPr/>
        </p:nvSpPr>
        <p:spPr>
          <a:xfrm>
            <a:off x="4630748" y="2785004"/>
            <a:ext cx="2180951" cy="555936"/>
          </a:xfrm>
          <a:prstGeom prst="roundRect">
            <a:avLst>
              <a:gd name="adj" fmla="val 6853"/>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sp>
        <p:nvSpPr>
          <p:cNvPr id="21" name="AutoShape 21"/>
          <p:cNvSpPr/>
          <p:nvPr/>
        </p:nvSpPr>
        <p:spPr>
          <a:xfrm>
            <a:off x="4737655" y="3345064"/>
            <a:ext cx="1998219" cy="854897"/>
          </a:xfrm>
          <a:prstGeom prst="roundRect">
            <a:avLst>
              <a:gd name="adj" fmla="val 4456"/>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11</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4439764"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1F2329"/>
                  </a:solidFill>
                </a:rPr>
                <a:t>Functional Design</a:t>
              </a:r>
              <a:endParaRPr lang="en-US" sz="1100"/>
            </a:p>
          </p:txBody>
        </p:sp>
      </p:grpSp>
      <p:sp>
        <p:nvSpPr>
          <p:cNvPr id="11" name="AutoShape 11"/>
          <p:cNvSpPr/>
          <p:nvPr/>
        </p:nvSpPr>
        <p:spPr>
          <a:xfrm>
            <a:off x="259157" y="981109"/>
            <a:ext cx="8296275" cy="295275"/>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dirty="0">
                <a:solidFill>
                  <a:srgbClr val="1F2329"/>
                </a:solidFill>
                <a:latin typeface="Times New Roman"/>
              </a:rPr>
              <a:t>Content Management</a:t>
            </a:r>
            <a:endParaRPr lang="en-US" sz="1100" dirty="0"/>
          </a:p>
        </p:txBody>
      </p:sp>
      <p:sp>
        <p:nvSpPr>
          <p:cNvPr id="12" name="AutoShape 12"/>
          <p:cNvSpPr/>
          <p:nvPr/>
        </p:nvSpPr>
        <p:spPr>
          <a:xfrm>
            <a:off x="259158" y="1483261"/>
            <a:ext cx="4647694" cy="2847975"/>
          </a:xfrm>
          <a:prstGeom prst="rect">
            <a:avLst/>
          </a:prstGeom>
          <a:noFill/>
          <a:ln w="9525">
            <a:noFill/>
            <a:prstDash val="solid"/>
          </a:ln>
        </p:spPr>
        <p:txBody>
          <a:bodyPr lIns="66675" tIns="38100" rIns="66675" bIns="95250" rtlCol="0" anchor="t">
            <a:noAutofit/>
          </a:bodyPr>
          <a:lstStyle/>
          <a:p>
            <a:pPr indent="0" algn="l">
              <a:lnSpc>
                <a:spcPct val="110000"/>
              </a:lnSpc>
              <a:defRPr/>
            </a:pPr>
            <a:r>
              <a:rPr lang="en-US" sz="1575" b="1" i="0" u="none" strike="noStrike" dirty="0">
                <a:solidFill>
                  <a:srgbClr val="1F2329"/>
                </a:solidFill>
                <a:latin typeface="Times New Roman"/>
              </a:rPr>
              <a:t>3)  Archived Folder Management</a:t>
            </a:r>
            <a:endParaRPr lang="en-US" sz="1100" dirty="0"/>
          </a:p>
          <a:p>
            <a:pPr indent="0" algn="l">
              <a:lnSpc>
                <a:spcPct val="110000"/>
              </a:lnSpc>
            </a:pPr>
            <a:endParaRPr lang="en-US" sz="1100" dirty="0"/>
          </a:p>
          <a:p>
            <a:pPr indent="0" algn="l">
              <a:lnSpc>
                <a:spcPct val="110000"/>
              </a:lnSpc>
            </a:pPr>
            <a:r>
              <a:rPr lang="en-US" sz="1575" b="1" i="0" u="none" strike="noStrike" dirty="0">
                <a:solidFill>
                  <a:srgbClr val="1F2329"/>
                </a:solidFill>
                <a:latin typeface="Times New Roman"/>
              </a:rPr>
              <a:t>4)  Recently Deleted Folder Management</a:t>
            </a:r>
          </a:p>
          <a:p>
            <a:pPr indent="0" algn="l">
              <a:lnSpc>
                <a:spcPct val="110000"/>
              </a:lnSpc>
            </a:pPr>
            <a:endParaRPr lang="en-US" sz="1575" b="1" i="0" u="none" strike="noStrike" dirty="0">
              <a:solidFill>
                <a:srgbClr val="1F2329"/>
              </a:solidFill>
              <a:latin typeface="Times New Roman"/>
            </a:endParaRPr>
          </a:p>
          <a:p>
            <a:pPr marL="270000" lvl="1" indent="200025" algn="l">
              <a:lnSpc>
                <a:spcPct val="110000"/>
              </a:lnSpc>
              <a:buClr>
                <a:srgbClr val="1F2329"/>
              </a:buClr>
              <a:buChar char="•"/>
            </a:pPr>
            <a:r>
              <a:rPr lang="en-US" sz="1575" b="1" i="0" u="none" strike="noStrike" dirty="0">
                <a:solidFill>
                  <a:srgbClr val="1F2329"/>
                </a:solidFill>
                <a:latin typeface="Times New Roman"/>
              </a:rPr>
              <a:t>Recover</a:t>
            </a:r>
          </a:p>
          <a:p>
            <a:pPr marL="270000" lvl="1" indent="200025" algn="l">
              <a:lnSpc>
                <a:spcPct val="110000"/>
              </a:lnSpc>
              <a:buClr>
                <a:srgbClr val="1F2329"/>
              </a:buClr>
              <a:buChar char="•"/>
            </a:pPr>
            <a:r>
              <a:rPr lang="en-US" sz="1575" b="1" i="0" u="none" strike="noStrike" dirty="0">
                <a:solidFill>
                  <a:srgbClr val="1F2329"/>
                </a:solidFill>
                <a:latin typeface="Times New Roman"/>
              </a:rPr>
              <a:t>Delete</a:t>
            </a:r>
          </a:p>
          <a:p>
            <a:pPr marL="270000" lvl="1" indent="200025" algn="l">
              <a:lnSpc>
                <a:spcPct val="110000"/>
              </a:lnSpc>
              <a:buClr>
                <a:srgbClr val="1F2329"/>
              </a:buClr>
              <a:buChar char="•"/>
            </a:pPr>
            <a:r>
              <a:rPr lang="en-US" sz="1575" b="1" i="0" u="none" strike="noStrike" dirty="0">
                <a:solidFill>
                  <a:srgbClr val="1F2329"/>
                </a:solidFill>
                <a:latin typeface="Times New Roman"/>
              </a:rPr>
              <a:t>...</a:t>
            </a:r>
          </a:p>
          <a:p>
            <a:pPr indent="0" algn="l">
              <a:lnSpc>
                <a:spcPct val="110000"/>
              </a:lnSpc>
            </a:pPr>
            <a:endParaRPr lang="en-US" sz="1575" b="1" i="0" u="none" strike="noStrike" dirty="0">
              <a:solidFill>
                <a:srgbClr val="1F2329"/>
              </a:solidFill>
              <a:latin typeface="Times New Roman"/>
            </a:endParaRPr>
          </a:p>
          <a:p>
            <a:pPr indent="0" algn="l">
              <a:lnSpc>
                <a:spcPct val="110000"/>
              </a:lnSpc>
            </a:pPr>
            <a:endParaRPr lang="en-US" sz="1575" b="1" i="0" u="none" strike="noStrike" dirty="0">
              <a:solidFill>
                <a:srgbClr val="1F2329"/>
              </a:solidFill>
              <a:latin typeface="Times New Roman"/>
            </a:endParaRPr>
          </a:p>
          <a:p>
            <a:pPr indent="0" algn="l">
              <a:lnSpc>
                <a:spcPct val="110000"/>
              </a:lnSpc>
            </a:pPr>
            <a:r>
              <a:rPr lang="en-US" sz="1425" b="0" i="0" u="none" strike="noStrike" dirty="0">
                <a:solidFill>
                  <a:srgbClr val="1F2329"/>
                </a:solidFill>
                <a:latin typeface="Times New Roman"/>
              </a:rPr>
              <a:t>The difference between archiving and deleting:</a:t>
            </a:r>
          </a:p>
          <a:p>
            <a:pPr indent="0" algn="l">
              <a:lnSpc>
                <a:spcPct val="110000"/>
              </a:lnSpc>
            </a:pPr>
            <a:r>
              <a:rPr lang="en-US" sz="1275" b="0" i="0" u="none" strike="noStrike" dirty="0">
                <a:solidFill>
                  <a:srgbClr val="1F2329"/>
                </a:solidFill>
                <a:latin typeface="Times New Roman"/>
              </a:rPr>
              <a:t>-Archived cards can be edited, viewed, searched, or recovered. </a:t>
            </a:r>
          </a:p>
          <a:p>
            <a:pPr indent="0" algn="l">
              <a:lnSpc>
                <a:spcPct val="110000"/>
              </a:lnSpc>
            </a:pPr>
            <a:r>
              <a:rPr lang="en-US" sz="1275" b="0" i="0" u="none" strike="noStrike" dirty="0">
                <a:solidFill>
                  <a:srgbClr val="1F2329"/>
                </a:solidFill>
                <a:latin typeface="Times New Roman"/>
              </a:rPr>
              <a:t>-Deleted cards are temporarily retained for 30 days and can be restored to folders.</a:t>
            </a:r>
          </a:p>
        </p:txBody>
      </p:sp>
      <p:pic>
        <p:nvPicPr>
          <p:cNvPr id="13" name="Picture 13"/>
          <p:cNvPicPr>
            <a:picLocks noChangeAspect="1"/>
          </p:cNvPicPr>
          <p:nvPr/>
        </p:nvPicPr>
        <p:blipFill>
          <a:blip r:embed="rId4"/>
          <a:stretch>
            <a:fillRect/>
          </a:stretch>
        </p:blipFill>
        <p:spPr>
          <a:xfrm>
            <a:off x="4957368" y="577082"/>
            <a:ext cx="2001982" cy="4114800"/>
          </a:xfrm>
          <a:prstGeom prst="rect">
            <a:avLst/>
          </a:prstGeom>
          <a:ln>
            <a:noFill/>
            <a:prstDash val="solid"/>
          </a:ln>
        </p:spPr>
      </p:pic>
      <p:pic>
        <p:nvPicPr>
          <p:cNvPr id="14" name="Picture 14"/>
          <p:cNvPicPr>
            <a:picLocks noChangeAspect="1"/>
          </p:cNvPicPr>
          <p:nvPr/>
        </p:nvPicPr>
        <p:blipFill>
          <a:blip r:embed="rId5"/>
          <a:stretch>
            <a:fillRect/>
          </a:stretch>
        </p:blipFill>
        <p:spPr>
          <a:xfrm>
            <a:off x="6959350" y="577082"/>
            <a:ext cx="2015836" cy="4114800"/>
          </a:xfrm>
          <a:prstGeom prst="rect">
            <a:avLst/>
          </a:prstGeom>
          <a:ln>
            <a:noFill/>
            <a:prstDash val="soli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12</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pic>
          <p:nvPicPr>
            <p:cNvPr id="9" name="Picture 9"/>
            <p:cNvPicPr>
              <a:picLocks noChangeAspect="1"/>
            </p:cNvPicPr>
            <p:nvPr/>
          </p:nvPicPr>
          <p:blipFill>
            <a:blip r:embed="rId4"/>
            <a:srcRect/>
            <a:stretch>
              <a:fillRect/>
            </a:stretch>
          </p:blipFill>
          <p:spPr>
            <a:xfrm>
              <a:off x="140970" y="44450"/>
              <a:ext cx="704215" cy="777240"/>
            </a:xfrm>
            <a:prstGeom prst="rect">
              <a:avLst/>
            </a:prstGeom>
            <a:ln w="9525">
              <a:noFill/>
              <a:prstDash val="solid"/>
            </a:ln>
          </p:spPr>
        </p:pic>
        <p:sp>
          <p:nvSpPr>
            <p:cNvPr id="10" name="AutoShape 10"/>
            <p:cNvSpPr/>
            <p:nvPr/>
          </p:nvSpPr>
          <p:spPr>
            <a:xfrm>
              <a:off x="859155" y="63500"/>
              <a:ext cx="4439764"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1F2329"/>
                  </a:solidFill>
                </a:rPr>
                <a:t>Functional Design</a:t>
              </a:r>
              <a:endParaRPr lang="en-US" sz="1100"/>
            </a:p>
          </p:txBody>
        </p:sp>
      </p:grpSp>
      <p:sp>
        <p:nvSpPr>
          <p:cNvPr id="11" name="AutoShape 11"/>
          <p:cNvSpPr/>
          <p:nvPr/>
        </p:nvSpPr>
        <p:spPr>
          <a:xfrm>
            <a:off x="847725" y="821690"/>
            <a:ext cx="8296275" cy="295275"/>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Search Model</a:t>
            </a:r>
            <a:endParaRPr lang="en-US" sz="1100"/>
          </a:p>
        </p:txBody>
      </p:sp>
      <p:pic>
        <p:nvPicPr>
          <p:cNvPr id="12" name="Picture 12"/>
          <p:cNvPicPr>
            <a:picLocks noChangeAspect="1"/>
          </p:cNvPicPr>
          <p:nvPr/>
        </p:nvPicPr>
        <p:blipFill>
          <a:blip r:embed="rId5"/>
          <a:stretch>
            <a:fillRect/>
          </a:stretch>
        </p:blipFill>
        <p:spPr>
          <a:xfrm>
            <a:off x="4760889" y="617096"/>
            <a:ext cx="3866305" cy="3922519"/>
          </a:xfrm>
          <a:prstGeom prst="rect">
            <a:avLst/>
          </a:prstGeom>
          <a:ln>
            <a:noFill/>
            <a:prstDash val="solid"/>
          </a:ln>
        </p:spPr>
      </p:pic>
      <p:sp>
        <p:nvSpPr>
          <p:cNvPr id="13" name="AutoShape 13"/>
          <p:cNvSpPr/>
          <p:nvPr/>
        </p:nvSpPr>
        <p:spPr>
          <a:xfrm>
            <a:off x="847725" y="1116965"/>
            <a:ext cx="6819900" cy="2771775"/>
          </a:xfrm>
          <a:prstGeom prst="rect">
            <a:avLst/>
          </a:prstGeom>
          <a:noFill/>
          <a:ln w="9525">
            <a:noFill/>
            <a:prstDash val="solid"/>
          </a:ln>
        </p:spPr>
        <p:txBody>
          <a:bodyPr lIns="66675" tIns="38100" rIns="66675" bIns="95250" rtlCol="0" anchor="t">
            <a:noAutofit/>
          </a:bodyPr>
          <a:lstStyle/>
          <a:p>
            <a:pPr indent="0" algn="l">
              <a:lnSpc>
                <a:spcPct val="110000"/>
              </a:lnSpc>
              <a:defRPr/>
            </a:pPr>
            <a:endParaRPr lang="en-US" sz="1100" dirty="0"/>
          </a:p>
          <a:p>
            <a:pPr marL="0" lvl="0" indent="200025" algn="l">
              <a:lnSpc>
                <a:spcPct val="110000"/>
              </a:lnSpc>
              <a:buClr>
                <a:srgbClr val="1F2329"/>
              </a:buClr>
              <a:buChar char="•"/>
            </a:pPr>
            <a:r>
              <a:rPr lang="en-US" sz="1575" b="1" i="0" u="none" strike="noStrike" dirty="0">
                <a:solidFill>
                  <a:srgbClr val="1F2329"/>
                </a:solidFill>
                <a:latin typeface="Times New Roman"/>
              </a:rPr>
              <a:t>Tag Search</a:t>
            </a:r>
          </a:p>
          <a:p>
            <a:pPr indent="0" algn="l">
              <a:lnSpc>
                <a:spcPct val="110000"/>
              </a:lnSpc>
            </a:pPr>
            <a:endParaRPr lang="en-US" sz="1575" b="1" i="0" u="none" strike="noStrike" dirty="0">
              <a:solidFill>
                <a:srgbClr val="1F2329"/>
              </a:solidFill>
              <a:latin typeface="Times New Roman"/>
            </a:endParaRPr>
          </a:p>
          <a:p>
            <a:pPr marL="270000" lvl="1" indent="200025" algn="l">
              <a:lnSpc>
                <a:spcPct val="110000"/>
              </a:lnSpc>
              <a:buClr>
                <a:srgbClr val="1F2329"/>
              </a:buClr>
              <a:buChar char="•"/>
            </a:pPr>
            <a:r>
              <a:rPr lang="en-US" sz="1575" b="1" i="0" u="none" strike="noStrike" dirty="0">
                <a:solidFill>
                  <a:srgbClr val="1F2329"/>
                </a:solidFill>
                <a:latin typeface="Times New Roman"/>
              </a:rPr>
              <a:t>Tag Search of Folder</a:t>
            </a:r>
          </a:p>
          <a:p>
            <a:pPr marL="270000" lvl="1" indent="200025" algn="l">
              <a:lnSpc>
                <a:spcPct val="110000"/>
              </a:lnSpc>
              <a:buClr>
                <a:srgbClr val="1F2329"/>
              </a:buClr>
              <a:buChar char="•"/>
            </a:pPr>
            <a:r>
              <a:rPr lang="en-US" sz="1575" b="1" i="0" u="none" strike="noStrike" dirty="0">
                <a:solidFill>
                  <a:srgbClr val="1F2329"/>
                </a:solidFill>
                <a:latin typeface="Times New Roman"/>
              </a:rPr>
              <a:t>Tag Search of Collected Cards</a:t>
            </a:r>
          </a:p>
          <a:p>
            <a:pPr indent="0" algn="l">
              <a:lnSpc>
                <a:spcPct val="110000"/>
              </a:lnSpc>
            </a:pPr>
            <a:endParaRPr lang="en-US" sz="1575" b="1" i="0" u="none" strike="noStrike" dirty="0">
              <a:solidFill>
                <a:srgbClr val="1F2329"/>
              </a:solidFill>
              <a:latin typeface="Times New Roman"/>
            </a:endParaRPr>
          </a:p>
          <a:p>
            <a:pPr marL="0" lvl="0" indent="200025" algn="l">
              <a:lnSpc>
                <a:spcPct val="110000"/>
              </a:lnSpc>
              <a:buClr>
                <a:srgbClr val="1F2329"/>
              </a:buClr>
              <a:buChar char="•"/>
            </a:pPr>
            <a:r>
              <a:rPr lang="en-US" sz="1575" b="1" i="0" u="none" strike="noStrike" dirty="0">
                <a:solidFill>
                  <a:srgbClr val="1F2329"/>
                </a:solidFill>
                <a:latin typeface="Times New Roman"/>
              </a:rPr>
              <a:t>Folder Search</a:t>
            </a:r>
          </a:p>
          <a:p>
            <a:pPr indent="0" algn="l">
              <a:lnSpc>
                <a:spcPct val="110000"/>
              </a:lnSpc>
            </a:pPr>
            <a:endParaRPr lang="en-US" sz="1575" b="1" i="0" u="none" strike="noStrike" dirty="0">
              <a:solidFill>
                <a:srgbClr val="1F2329"/>
              </a:solidFill>
              <a:latin typeface="Times New Roman"/>
            </a:endParaRPr>
          </a:p>
          <a:p>
            <a:pPr marL="270000" lvl="1" indent="200025" algn="l">
              <a:lnSpc>
                <a:spcPct val="110000"/>
              </a:lnSpc>
              <a:buClr>
                <a:srgbClr val="1F2329"/>
              </a:buClr>
              <a:buChar char="•"/>
            </a:pPr>
            <a:r>
              <a:rPr lang="en-US" sz="1575" b="1" i="0" u="none" strike="noStrike" dirty="0">
                <a:solidFill>
                  <a:srgbClr val="1F2329"/>
                </a:solidFill>
                <a:latin typeface="Times New Roman"/>
              </a:rPr>
              <a:t>Personal Folder</a:t>
            </a:r>
          </a:p>
          <a:p>
            <a:pPr marL="270000" lvl="1" indent="200025" algn="l">
              <a:lnSpc>
                <a:spcPct val="110000"/>
              </a:lnSpc>
              <a:buClr>
                <a:srgbClr val="1F2329"/>
              </a:buClr>
              <a:buChar char="•"/>
            </a:pPr>
            <a:r>
              <a:rPr lang="en-US" sz="1575" b="1" i="0" u="none" strike="noStrike" dirty="0">
                <a:solidFill>
                  <a:srgbClr val="1F2329"/>
                </a:solidFill>
                <a:latin typeface="Times New Roman"/>
              </a:rPr>
              <a:t>Shared Folder</a:t>
            </a:r>
          </a:p>
          <a:p>
            <a:pPr marL="270000" lvl="1" indent="200025" algn="l">
              <a:lnSpc>
                <a:spcPct val="110000"/>
              </a:lnSpc>
              <a:buClr>
                <a:srgbClr val="1F2329"/>
              </a:buClr>
              <a:buChar char="•"/>
            </a:pPr>
            <a:r>
              <a:rPr lang="en-US" sz="1575" b="1" i="0" u="none" strike="noStrike" dirty="0">
                <a:solidFill>
                  <a:srgbClr val="1F2329"/>
                </a:solidFill>
                <a:latin typeface="Times New Roman"/>
              </a:rPr>
              <a:t>Archived Folder</a:t>
            </a:r>
          </a:p>
          <a:p>
            <a:pPr marL="270000" lvl="1" indent="200025" algn="l">
              <a:lnSpc>
                <a:spcPct val="110000"/>
              </a:lnSpc>
              <a:buClr>
                <a:srgbClr val="1F2329"/>
              </a:buClr>
              <a:buChar char="•"/>
            </a:pPr>
            <a:r>
              <a:rPr lang="en-US" sz="1575" b="1" i="0" u="none" strike="noStrike" dirty="0">
                <a:solidFill>
                  <a:srgbClr val="1F2329"/>
                </a:solidFill>
                <a:latin typeface="Times New Roman"/>
              </a:rPr>
              <a:t>Recently Deleted Folder</a:t>
            </a:r>
          </a:p>
        </p:txBody>
      </p:sp>
      <p:sp>
        <p:nvSpPr>
          <p:cNvPr id="14" name="AutoShape 14"/>
          <p:cNvSpPr/>
          <p:nvPr/>
        </p:nvSpPr>
        <p:spPr>
          <a:xfrm>
            <a:off x="4912176" y="1242082"/>
            <a:ext cx="1644339" cy="158953"/>
          </a:xfrm>
          <a:prstGeom prst="roundRect">
            <a:avLst>
              <a:gd name="adj" fmla="val 23969"/>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cxnSp>
        <p:nvCxnSpPr>
          <p:cNvPr id="15" name="Connector 15"/>
          <p:cNvCxnSpPr>
            <a:cxnSpLocks/>
          </p:cNvCxnSpPr>
          <p:nvPr/>
        </p:nvCxnSpPr>
        <p:spPr>
          <a:xfrm flipV="1">
            <a:off x="6585600" y="1310978"/>
            <a:ext cx="504144" cy="10580"/>
          </a:xfrm>
          <a:prstGeom prst="line">
            <a:avLst/>
          </a:prstGeom>
          <a:solidFill>
            <a:srgbClr val="DEE0E3">
              <a:alpha val="100000"/>
            </a:srgbClr>
          </a:solidFill>
          <a:ln w="19050">
            <a:solidFill>
              <a:srgbClr val="FF0000">
                <a:alpha val="100000"/>
              </a:srgbClr>
            </a:solidFill>
            <a:prstDash val="solid"/>
            <a:headEnd type="none" w="lg" len="lg"/>
            <a:tailEnd type="triangle" w="lg" len="lg"/>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42"/>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
        <p:nvSpPr>
          <p:cNvPr id="3" name="AutoShape 3"/>
          <p:cNvSpPr/>
          <p:nvPr/>
        </p:nvSpPr>
        <p:spPr>
          <a:xfrm>
            <a:off x="2381058" y="2343150"/>
            <a:ext cx="4381883" cy="457200"/>
          </a:xfrm>
          <a:prstGeom prst="rect">
            <a:avLst/>
          </a:prstGeom>
          <a:noFill/>
          <a:ln w="9525">
            <a:noFill/>
            <a:prstDash val="solid"/>
          </a:ln>
        </p:spPr>
        <p:txBody>
          <a:bodyPr lIns="66675" tIns="38100" rIns="66675" bIns="38100" rtlCol="0" anchor="t">
            <a:noAutofit/>
          </a:bodyPr>
          <a:lstStyle/>
          <a:p>
            <a:pPr indent="0" algn="l">
              <a:lnSpc>
                <a:spcPct val="100000"/>
              </a:lnSpc>
              <a:defRPr/>
            </a:pPr>
            <a:r>
              <a:rPr lang="en-US" sz="3000" b="0" i="0" u="none" strike="noStrike">
                <a:solidFill>
                  <a:srgbClr val="000000"/>
                </a:solidFill>
                <a:latin typeface="Times New Roman"/>
              </a:rPr>
              <a:t>3 Application Development</a:t>
            </a:r>
            <a:endParaRPr lang="en-US" sz="1100"/>
          </a:p>
        </p:txBody>
      </p:sp>
      <p:sp>
        <p:nvSpPr>
          <p:cNvPr id="4" name="AutoShape 4"/>
          <p:cNvSpPr/>
          <p:nvPr/>
        </p:nvSpPr>
        <p:spPr>
          <a:xfrm>
            <a:off x="0" y="3575685"/>
            <a:ext cx="5010150" cy="1567815"/>
          </a:xfrm>
          <a:prstGeom prst="rtTriangle">
            <a:avLst/>
          </a:prstGeom>
          <a:solidFill>
            <a:srgbClr val="C3A060">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
        <p:nvSpPr>
          <p:cNvPr id="5" name="AutoShape 5"/>
          <p:cNvSpPr/>
          <p:nvPr/>
        </p:nvSpPr>
        <p:spPr>
          <a:xfrm rot="10800000" flipV="1">
            <a:off x="3616960" y="3143885"/>
            <a:ext cx="5526405" cy="1999615"/>
          </a:xfrm>
          <a:prstGeom prst="rtTriangle">
            <a:avLst/>
          </a:prstGeom>
          <a:solidFill>
            <a:srgbClr val="233A42">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0" hasCustomPrompt="1"/>
          </p:nvPr>
        </p:nvSpPr>
        <p:spPr>
          <a:xfrm>
            <a:off x="844981" y="630457"/>
            <a:ext cx="8292034" cy="430713"/>
          </a:xfrm>
          <a:prstGeom prst="rect">
            <a:avLst/>
          </a:prstGeom>
        </p:spPr>
        <p:txBody>
          <a:bodyPr lIns="66675" tIns="38100" rIns="66675" bIns="38100" anchor="t">
            <a:noAutofit/>
          </a:bodyPr>
          <a:lstStyle>
            <a:lvl1pPr algn="l">
              <a:lnSpc>
                <a:spcPct val="90000"/>
              </a:lnSpc>
              <a:defRPr sz="1900" b="1" i="0" u="none" strike="noStrike">
                <a:solidFill>
                  <a:srgbClr val="1F2329">
                    <a:alpha val="100000"/>
                  </a:srgbClr>
                </a:solidFill>
                <a:latin typeface="Times New Roman"/>
              </a:defRPr>
            </a:lvl1pPr>
          </a:lstStyle>
          <a:p>
            <a:pPr indent="0" algn="l">
              <a:lnSpc>
                <a:spcPct val="90000"/>
              </a:lnSpc>
            </a:pPr>
            <a:r>
              <a:rPr lang="en-US" sz="1950" b="1" i="0" u="none" strike="noStrike">
                <a:solidFill>
                  <a:srgbClr val="1F2329"/>
                </a:solidFill>
                <a:latin typeface="Times New Roman"/>
              </a:rPr>
              <a:t>Overview of front-end development technologies</a:t>
            </a:r>
          </a:p>
        </p:txBody>
      </p:sp>
      <p:sp>
        <p:nvSpPr>
          <p:cNvPr id="3" name="AutoShape 3"/>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14</a:t>
            </a:r>
            <a:endParaRPr dirty="0"/>
          </a:p>
        </p:txBody>
      </p:sp>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grpSp>
            <p:nvGrpSpPr>
              <p:cNvPr id="6" name="Group 6"/>
              <p:cNvGrpSpPr/>
              <p:nvPr/>
            </p:nvGrpSpPr>
            <p:grpSpPr>
              <a:xfrm>
                <a:off x="5080" y="-4161155"/>
                <a:ext cx="9134475" cy="9194800"/>
                <a:chOff x="5080" y="-4161155"/>
                <a:chExt cx="9134475" cy="9194800"/>
              </a:xfrm>
            </p:grpSpPr>
            <p:cxnSp>
              <p:nvCxnSpPr>
                <p:cNvPr id="7" name="Connector 7"/>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8" name="Connector 8"/>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9" name="Picture 9"/>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1" name="AutoShape 11"/>
            <p:cNvSpPr/>
            <p:nvPr/>
          </p:nvSpPr>
          <p:spPr>
            <a:xfrm>
              <a:off x="859155" y="63500"/>
              <a:ext cx="2677795"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sp>
        <p:nvSpPr>
          <p:cNvPr id="12" name="AutoShape 12"/>
          <p:cNvSpPr/>
          <p:nvPr/>
        </p:nvSpPr>
        <p:spPr>
          <a:xfrm>
            <a:off x="1085371" y="1128911"/>
            <a:ext cx="6819900" cy="790575"/>
          </a:xfrm>
          <a:prstGeom prst="rect">
            <a:avLst/>
          </a:prstGeom>
          <a:noFill/>
          <a:ln w="9525">
            <a:noFill/>
            <a:prstDash val="solid"/>
          </a:ln>
        </p:spPr>
        <p:txBody>
          <a:bodyPr lIns="66675" tIns="38100" rIns="66675" bIns="95250" rtlCol="0" anchor="t">
            <a:noAutofit/>
          </a:bodyPr>
          <a:lstStyle/>
          <a:p>
            <a:pPr marL="0" lvl="0" indent="200025" algn="l">
              <a:lnSpc>
                <a:spcPct val="110000"/>
              </a:lnSpc>
              <a:buClr>
                <a:srgbClr val="1F2329"/>
              </a:buClr>
              <a:buChar char="•"/>
              <a:defRPr/>
            </a:pPr>
            <a:r>
              <a:rPr lang="en-US" sz="1575" b="1" i="0" u="none" strike="noStrike">
                <a:solidFill>
                  <a:srgbClr val="1F2329"/>
                </a:solidFill>
                <a:latin typeface="Times New Roman"/>
              </a:rPr>
              <a:t>Architecture: </a:t>
            </a:r>
            <a:r>
              <a:rPr lang="en-US" sz="1575" b="0" i="0" u="none" strike="noStrike">
                <a:solidFill>
                  <a:srgbClr val="1F2329"/>
                </a:solidFill>
                <a:latin typeface="Times New Roman"/>
              </a:rPr>
              <a:t>Front-end and back-end separation</a:t>
            </a:r>
            <a:endParaRPr lang="en-US" sz="1100"/>
          </a:p>
          <a:p>
            <a:pPr marL="0" lvl="0" indent="200025" algn="l">
              <a:lnSpc>
                <a:spcPct val="110000"/>
              </a:lnSpc>
              <a:buClr>
                <a:srgbClr val="1F2329"/>
              </a:buClr>
              <a:buChar char="•"/>
            </a:pPr>
            <a:r>
              <a:rPr lang="en-US" sz="1575" b="1" i="0" u="none" strike="noStrike">
                <a:solidFill>
                  <a:srgbClr val="1F2329"/>
                </a:solidFill>
                <a:latin typeface="Times New Roman"/>
              </a:rPr>
              <a:t>Focus: </a:t>
            </a:r>
            <a:r>
              <a:rPr lang="en-US" sz="1575" b="0" i="0" u="none" strike="noStrike">
                <a:solidFill>
                  <a:srgbClr val="1F2329"/>
                </a:solidFill>
                <a:latin typeface="Times New Roman"/>
              </a:rPr>
              <a:t>Mobile devices (Android, IOS)</a:t>
            </a:r>
          </a:p>
          <a:p>
            <a:pPr marL="0" lvl="0" indent="200025" algn="l">
              <a:lnSpc>
                <a:spcPct val="110000"/>
              </a:lnSpc>
              <a:buClr>
                <a:srgbClr val="1F2329"/>
              </a:buClr>
              <a:buChar char="•"/>
            </a:pPr>
            <a:r>
              <a:rPr lang="en-US" sz="1575" b="1" i="0" u="none" strike="noStrike">
                <a:solidFill>
                  <a:srgbClr val="1F2329"/>
                </a:solidFill>
                <a:latin typeface="Times New Roman"/>
              </a:rPr>
              <a:t>Technologies: </a:t>
            </a:r>
            <a:r>
              <a:rPr lang="en-US" sz="1575" b="0" i="0" u="none" strike="noStrike">
                <a:solidFill>
                  <a:srgbClr val="1F2329"/>
                </a:solidFill>
                <a:latin typeface="Times New Roman"/>
              </a:rPr>
              <a:t>Uni-APP, HBuilderX, Vue.js</a:t>
            </a:r>
          </a:p>
        </p:txBody>
      </p:sp>
      <p:pic>
        <p:nvPicPr>
          <p:cNvPr id="13" name="Picture 13"/>
          <p:cNvPicPr>
            <a:picLocks noChangeAspect="1"/>
          </p:cNvPicPr>
          <p:nvPr/>
        </p:nvPicPr>
        <p:blipFill>
          <a:blip r:embed="rId4"/>
          <a:srcRect/>
          <a:stretch>
            <a:fillRect/>
          </a:stretch>
        </p:blipFill>
        <p:spPr>
          <a:xfrm>
            <a:off x="2330980" y="2073698"/>
            <a:ext cx="4482039" cy="1035581"/>
          </a:xfrm>
          <a:prstGeom prst="rect">
            <a:avLst/>
          </a:prstGeom>
          <a:ln w="9525">
            <a:noFill/>
            <a:prstDash val="solid"/>
          </a:ln>
        </p:spPr>
      </p:pic>
      <p:pic>
        <p:nvPicPr>
          <p:cNvPr id="14" name="Picture 14"/>
          <p:cNvPicPr>
            <a:picLocks noChangeAspect="1"/>
          </p:cNvPicPr>
          <p:nvPr/>
        </p:nvPicPr>
        <p:blipFill>
          <a:blip r:embed="rId5"/>
          <a:srcRect/>
          <a:stretch>
            <a:fillRect/>
          </a:stretch>
        </p:blipFill>
        <p:spPr>
          <a:xfrm>
            <a:off x="2409824" y="3383302"/>
            <a:ext cx="4389670" cy="1229749"/>
          </a:xfrm>
          <a:prstGeom prst="rect">
            <a:avLst/>
          </a:prstGeom>
          <a:ln w="9525">
            <a:noFill/>
            <a:prstDash val="soli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15</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pic>
        <p:nvPicPr>
          <p:cNvPr id="11" name="Picture 11"/>
          <p:cNvPicPr>
            <a:picLocks noChangeAspect="1"/>
          </p:cNvPicPr>
          <p:nvPr/>
        </p:nvPicPr>
        <p:blipFill>
          <a:blip r:embed="rId4"/>
          <a:srcRect/>
          <a:stretch>
            <a:fillRect/>
          </a:stretch>
        </p:blipFill>
        <p:spPr>
          <a:xfrm>
            <a:off x="1507648" y="1839137"/>
            <a:ext cx="6127433" cy="2980822"/>
          </a:xfrm>
          <a:prstGeom prst="rect">
            <a:avLst/>
          </a:prstGeom>
          <a:ln w="9525">
            <a:noFill/>
            <a:prstDash val="solid"/>
          </a:ln>
        </p:spPr>
      </p:pic>
      <p:sp>
        <p:nvSpPr>
          <p:cNvPr id="12" name="AutoShape 12"/>
          <p:cNvSpPr/>
          <p:nvPr/>
        </p:nvSpPr>
        <p:spPr>
          <a:xfrm>
            <a:off x="979170" y="618900"/>
            <a:ext cx="4316730" cy="430713"/>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The Structure of Page Layout</a:t>
            </a:r>
            <a:endParaRPr lang="en-US" sz="1100"/>
          </a:p>
        </p:txBody>
      </p:sp>
      <p:sp>
        <p:nvSpPr>
          <p:cNvPr id="13" name="AutoShape 13"/>
          <p:cNvSpPr/>
          <p:nvPr/>
        </p:nvSpPr>
        <p:spPr>
          <a:xfrm>
            <a:off x="1172040" y="1049613"/>
            <a:ext cx="7115175" cy="771525"/>
          </a:xfrm>
          <a:prstGeom prst="rect">
            <a:avLst/>
          </a:prstGeom>
          <a:noFill/>
          <a:ln w="9525">
            <a:noFill/>
            <a:prstDash val="solid"/>
          </a:ln>
        </p:spPr>
        <p:txBody>
          <a:bodyPr lIns="95250" tIns="47625" rIns="95250" bIns="47625" rtlCol="0" anchor="t">
            <a:noAutofit/>
          </a:bodyPr>
          <a:lstStyle/>
          <a:p>
            <a:pPr indent="0" algn="l">
              <a:lnSpc>
                <a:spcPct val="110000"/>
              </a:lnSpc>
              <a:defRPr/>
            </a:pPr>
            <a:r>
              <a:rPr lang="en-US" sz="1575" b="0" i="0" u="none" strike="noStrike">
                <a:solidFill>
                  <a:srgbClr val="000000"/>
                </a:solidFill>
                <a:latin typeface="Times New Roman"/>
              </a:rPr>
              <a:t>Main navigation bars: main pages and settings pages</a:t>
            </a:r>
            <a:endParaRPr lang="en-US" sz="1100"/>
          </a:p>
          <a:p>
            <a:pPr marL="0" lvl="0" indent="200025" algn="l">
              <a:lnSpc>
                <a:spcPct val="120000"/>
              </a:lnSpc>
              <a:buClr>
                <a:srgbClr val="000000"/>
              </a:buClr>
              <a:buChar char="•"/>
            </a:pPr>
            <a:r>
              <a:rPr lang="en-US" sz="1575" b="0" i="0" u="none" strike="noStrike">
                <a:solidFill>
                  <a:srgbClr val="000000"/>
                </a:solidFill>
                <a:latin typeface="Times New Roman"/>
              </a:rPr>
              <a:t>Main page: search, folder area, account settings, collection content, etc.</a:t>
            </a:r>
          </a:p>
          <a:p>
            <a:pPr marL="0" lvl="0" indent="200025" algn="l">
              <a:lnSpc>
                <a:spcPct val="110000"/>
              </a:lnSpc>
              <a:buClr>
                <a:srgbClr val="000000"/>
              </a:buClr>
              <a:buChar char="•"/>
            </a:pPr>
            <a:r>
              <a:rPr lang="en-US" sz="1575" b="0" i="0" u="none" strike="noStrike">
                <a:solidFill>
                  <a:srgbClr val="000000"/>
                </a:solidFill>
                <a:latin typeface="Times New Roman"/>
              </a:rPr>
              <a:t>Settings page: account and app settings.</a:t>
            </a:r>
          </a:p>
        </p:txBody>
      </p:sp>
      <p:sp>
        <p:nvSpPr>
          <p:cNvPr id="14" name="AutoShape 14"/>
          <p:cNvSpPr/>
          <p:nvPr/>
        </p:nvSpPr>
        <p:spPr>
          <a:xfrm>
            <a:off x="3396667" y="4818876"/>
            <a:ext cx="2482466"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The Structure of Page Layout</a:t>
            </a:r>
            <a:endParaRPr lang="en-US"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16</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sp>
        <p:nvSpPr>
          <p:cNvPr id="11" name="AutoShape 11"/>
          <p:cNvSpPr/>
          <p:nvPr/>
        </p:nvSpPr>
        <p:spPr>
          <a:xfrm>
            <a:off x="979170" y="618900"/>
            <a:ext cx="2691309" cy="430713"/>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Main Page Overview</a:t>
            </a:r>
            <a:endParaRPr lang="en-US" sz="1100"/>
          </a:p>
        </p:txBody>
      </p:sp>
      <p:sp>
        <p:nvSpPr>
          <p:cNvPr id="12" name="AutoShape 12"/>
          <p:cNvSpPr/>
          <p:nvPr/>
        </p:nvSpPr>
        <p:spPr>
          <a:xfrm>
            <a:off x="979170" y="1433808"/>
            <a:ext cx="4619625" cy="600075"/>
          </a:xfrm>
          <a:prstGeom prst="rect">
            <a:avLst/>
          </a:prstGeom>
          <a:noFill/>
          <a:ln w="9525">
            <a:noFill/>
            <a:prstDash val="solid"/>
          </a:ln>
        </p:spPr>
        <p:txBody>
          <a:bodyPr lIns="95250" tIns="47625" rIns="95250" bIns="47625" rtlCol="0" anchor="t">
            <a:noAutofit/>
          </a:bodyPr>
          <a:lstStyle/>
          <a:p>
            <a:pPr marL="0" lvl="0" indent="209550" algn="l">
              <a:lnSpc>
                <a:spcPct val="120000"/>
              </a:lnSpc>
              <a:buClr>
                <a:srgbClr val="000000"/>
              </a:buClr>
              <a:buChar char="•"/>
              <a:defRPr/>
            </a:pPr>
            <a:r>
              <a:rPr lang="en-US" sz="1650" b="0" i="0" u="none" strike="noStrike">
                <a:solidFill>
                  <a:srgbClr val="000000"/>
                </a:solidFill>
                <a:latin typeface="Times New Roman"/>
              </a:rPr>
              <a:t>Search bar</a:t>
            </a:r>
            <a:endParaRPr lang="en-US" sz="1100"/>
          </a:p>
          <a:p>
            <a:pPr marL="0" lvl="0" indent="209550" algn="l">
              <a:lnSpc>
                <a:spcPct val="120000"/>
              </a:lnSpc>
              <a:buClr>
                <a:srgbClr val="000000"/>
              </a:buClr>
              <a:buChar char="•"/>
            </a:pPr>
            <a:r>
              <a:rPr lang="en-US" sz="1650" b="0" i="0" u="none" strike="noStrike">
                <a:solidFill>
                  <a:srgbClr val="000000"/>
                </a:solidFill>
                <a:latin typeface="Times New Roman"/>
              </a:rPr>
              <a:t>Navigation buttons </a:t>
            </a:r>
          </a:p>
        </p:txBody>
      </p:sp>
      <p:sp>
        <p:nvSpPr>
          <p:cNvPr id="13" name="AutoShape 13"/>
          <p:cNvSpPr/>
          <p:nvPr/>
        </p:nvSpPr>
        <p:spPr>
          <a:xfrm>
            <a:off x="1216078" y="2038350"/>
            <a:ext cx="3619500" cy="514350"/>
          </a:xfrm>
          <a:prstGeom prst="rect">
            <a:avLst/>
          </a:prstGeom>
          <a:noFill/>
          <a:ln w="9525">
            <a:noFill/>
            <a:prstDash val="solid"/>
          </a:ln>
        </p:spPr>
        <p:txBody>
          <a:bodyPr lIns="95250" tIns="47625" rIns="95250" bIns="47625" rtlCol="0" anchor="t">
            <a:noAutofit/>
          </a:bodyPr>
          <a:lstStyle/>
          <a:p>
            <a:pPr marL="0" lvl="0" indent="190500" algn="l">
              <a:lnSpc>
                <a:spcPct val="110000"/>
              </a:lnSpc>
              <a:buClr>
                <a:srgbClr val="1F2329"/>
              </a:buClr>
              <a:buChar char="•"/>
              <a:defRPr/>
            </a:pPr>
            <a:r>
              <a:rPr lang="en-US" sz="1500" b="0" i="0" u="none" strike="noStrike">
                <a:solidFill>
                  <a:srgbClr val="1F2329"/>
                </a:solidFill>
                <a:latin typeface="Times New Roman"/>
              </a:rPr>
              <a:t>All / Archived information button</a:t>
            </a:r>
            <a:endParaRPr lang="en-US" sz="1100"/>
          </a:p>
          <a:p>
            <a:pPr marL="0" lvl="0" indent="190500" algn="l">
              <a:lnSpc>
                <a:spcPct val="110000"/>
              </a:lnSpc>
              <a:buClr>
                <a:srgbClr val="1F2329"/>
              </a:buClr>
              <a:buChar char="•"/>
            </a:pPr>
            <a:r>
              <a:rPr lang="en-US" sz="1500" b="0" i="0" u="none" strike="noStrike">
                <a:solidFill>
                  <a:srgbClr val="1F2329"/>
                </a:solidFill>
                <a:latin typeface="Times New Roman"/>
              </a:rPr>
              <a:t>Count of collected/archived items</a:t>
            </a:r>
          </a:p>
        </p:txBody>
      </p:sp>
      <p:sp>
        <p:nvSpPr>
          <p:cNvPr id="14" name="AutoShape 14"/>
          <p:cNvSpPr/>
          <p:nvPr/>
        </p:nvSpPr>
        <p:spPr>
          <a:xfrm>
            <a:off x="979170" y="2766930"/>
            <a:ext cx="4619625" cy="304800"/>
          </a:xfrm>
          <a:prstGeom prst="rect">
            <a:avLst/>
          </a:prstGeom>
          <a:noFill/>
          <a:ln w="9525">
            <a:noFill/>
            <a:prstDash val="solid"/>
          </a:ln>
        </p:spPr>
        <p:txBody>
          <a:bodyPr lIns="95250" tIns="47625" rIns="95250" bIns="47625" rtlCol="0" anchor="t">
            <a:noAutofit/>
          </a:bodyPr>
          <a:lstStyle/>
          <a:p>
            <a:pPr marL="0" lvl="0" indent="209550" algn="l">
              <a:lnSpc>
                <a:spcPct val="100000"/>
              </a:lnSpc>
              <a:buClr>
                <a:srgbClr val="000000"/>
              </a:buClr>
              <a:buChar char="•"/>
              <a:defRPr/>
            </a:pPr>
            <a:r>
              <a:rPr lang="en-US" sz="1650" b="0" i="0" u="none" strike="noStrike">
                <a:solidFill>
                  <a:srgbClr val="000000"/>
                </a:solidFill>
                <a:latin typeface="Times New Roman"/>
              </a:rPr>
              <a:t>Folder area</a:t>
            </a:r>
            <a:endParaRPr lang="en-US" sz="1100"/>
          </a:p>
        </p:txBody>
      </p:sp>
      <p:sp>
        <p:nvSpPr>
          <p:cNvPr id="15" name="AutoShape 15"/>
          <p:cNvSpPr/>
          <p:nvPr/>
        </p:nvSpPr>
        <p:spPr>
          <a:xfrm>
            <a:off x="1216078" y="3150020"/>
            <a:ext cx="4133850" cy="514350"/>
          </a:xfrm>
          <a:prstGeom prst="rect">
            <a:avLst/>
          </a:prstGeom>
          <a:noFill/>
          <a:ln w="9525">
            <a:noFill/>
            <a:prstDash val="solid"/>
          </a:ln>
        </p:spPr>
        <p:txBody>
          <a:bodyPr lIns="95250" tIns="47625" rIns="95250" bIns="47625" rtlCol="0" anchor="t">
            <a:noAutofit/>
          </a:bodyPr>
          <a:lstStyle/>
          <a:p>
            <a:pPr marL="0" lvl="0" indent="190500" algn="l">
              <a:lnSpc>
                <a:spcPct val="110000"/>
              </a:lnSpc>
              <a:buClr>
                <a:srgbClr val="000000"/>
              </a:buClr>
              <a:buChar char="•"/>
              <a:defRPr/>
            </a:pPr>
            <a:r>
              <a:rPr lang="en-US" sz="1500" b="0" i="0" u="none" strike="noStrike">
                <a:solidFill>
                  <a:srgbClr val="000000"/>
                </a:solidFill>
                <a:latin typeface="Times New Roman"/>
              </a:rPr>
              <a:t>Personal / Shared / Deleted Folder</a:t>
            </a:r>
            <a:endParaRPr lang="en-US" sz="1100"/>
          </a:p>
          <a:p>
            <a:pPr marL="0" lvl="0" indent="190500" algn="l">
              <a:lnSpc>
                <a:spcPct val="110000"/>
              </a:lnSpc>
              <a:buClr>
                <a:srgbClr val="000000"/>
              </a:buClr>
              <a:buChar char="•"/>
            </a:pPr>
            <a:r>
              <a:rPr lang="en-US" sz="1500" b="0" i="0" u="none" strike="noStrike">
                <a:solidFill>
                  <a:srgbClr val="000000"/>
                </a:solidFill>
                <a:latin typeface="Times New Roman"/>
              </a:rPr>
              <a:t>Folder item interactions: clicking / swiping</a:t>
            </a:r>
          </a:p>
        </p:txBody>
      </p:sp>
      <p:cxnSp>
        <p:nvCxnSpPr>
          <p:cNvPr id="16" name="Connector 16"/>
          <p:cNvCxnSpPr/>
          <p:nvPr/>
        </p:nvCxnSpPr>
        <p:spPr>
          <a:xfrm flipV="1">
            <a:off x="7210795" y="1245362"/>
            <a:ext cx="278177" cy="1"/>
          </a:xfrm>
          <a:prstGeom prst="bentConnector3">
            <a:avLst>
              <a:gd name="adj1" fmla="val 50000"/>
            </a:avLst>
          </a:prstGeom>
          <a:noFill/>
          <a:ln w="19050">
            <a:solidFill>
              <a:srgbClr val="FF0000">
                <a:alpha val="100000"/>
              </a:srgbClr>
            </a:solidFill>
            <a:prstDash val="solid"/>
            <a:headEnd type="none" w="med" len="med"/>
            <a:tailEnd type="triangle" w="med" len="med"/>
          </a:ln>
        </p:spPr>
      </p:cxnSp>
      <p:pic>
        <p:nvPicPr>
          <p:cNvPr id="17" name="Picture 17"/>
          <p:cNvPicPr>
            <a:picLocks noChangeAspect="1"/>
          </p:cNvPicPr>
          <p:nvPr/>
        </p:nvPicPr>
        <p:blipFill>
          <a:blip r:embed="rId4"/>
          <a:srcRect t="62062"/>
          <a:stretch>
            <a:fillRect/>
          </a:stretch>
        </p:blipFill>
        <p:spPr>
          <a:xfrm>
            <a:off x="7395168" y="2634494"/>
            <a:ext cx="1485535" cy="381316"/>
          </a:xfrm>
          <a:prstGeom prst="roundRect">
            <a:avLst>
              <a:gd name="adj" fmla="val 0"/>
            </a:avLst>
          </a:prstGeom>
          <a:ln w="9525">
            <a:noFill/>
            <a:prstDash val="solid"/>
          </a:ln>
        </p:spPr>
      </p:pic>
      <p:sp>
        <p:nvSpPr>
          <p:cNvPr id="18" name="AutoShape 18"/>
          <p:cNvSpPr/>
          <p:nvPr/>
        </p:nvSpPr>
        <p:spPr>
          <a:xfrm>
            <a:off x="6621762" y="4404940"/>
            <a:ext cx="1727645"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Main Page</a:t>
            </a:r>
            <a:endParaRPr lang="en-US" sz="1100"/>
          </a:p>
        </p:txBody>
      </p:sp>
      <p:pic>
        <p:nvPicPr>
          <p:cNvPr id="19" name="Picture 19"/>
          <p:cNvPicPr>
            <a:picLocks noChangeAspect="1"/>
          </p:cNvPicPr>
          <p:nvPr/>
        </p:nvPicPr>
        <p:blipFill>
          <a:blip r:embed="rId5"/>
          <a:stretch>
            <a:fillRect/>
          </a:stretch>
        </p:blipFill>
        <p:spPr>
          <a:xfrm>
            <a:off x="5384246" y="666139"/>
            <a:ext cx="1727645" cy="3738801"/>
          </a:xfrm>
          <a:prstGeom prst="rect">
            <a:avLst/>
          </a:prstGeom>
          <a:ln>
            <a:noFill/>
            <a:prstDash val="solid"/>
          </a:ln>
        </p:spPr>
      </p:pic>
      <p:pic>
        <p:nvPicPr>
          <p:cNvPr id="20" name="Picture 20"/>
          <p:cNvPicPr>
            <a:picLocks noChangeAspect="1"/>
          </p:cNvPicPr>
          <p:nvPr/>
        </p:nvPicPr>
        <p:blipFill>
          <a:blip r:embed="rId6"/>
          <a:srcRect l="2865" t="4823" r="2578" b="60373"/>
          <a:stretch>
            <a:fillRect/>
          </a:stretch>
        </p:blipFill>
        <p:spPr>
          <a:xfrm>
            <a:off x="7486650" y="767525"/>
            <a:ext cx="1377660" cy="1097343"/>
          </a:xfrm>
          <a:prstGeom prst="roundRect">
            <a:avLst>
              <a:gd name="adj" fmla="val 0"/>
            </a:avLst>
          </a:prstGeom>
          <a:ln>
            <a:noFill/>
            <a:prstDash val="solid"/>
          </a:ln>
        </p:spPr>
      </p:pic>
      <p:cxnSp>
        <p:nvCxnSpPr>
          <p:cNvPr id="21" name="Connector 21"/>
          <p:cNvCxnSpPr/>
          <p:nvPr/>
        </p:nvCxnSpPr>
        <p:spPr>
          <a:xfrm flipV="1">
            <a:off x="7173773" y="2794476"/>
            <a:ext cx="221395" cy="1"/>
          </a:xfrm>
          <a:prstGeom prst="bentConnector3">
            <a:avLst>
              <a:gd name="adj1" fmla="val 50000"/>
            </a:avLst>
          </a:prstGeom>
          <a:noFill/>
          <a:ln w="19050">
            <a:solidFill>
              <a:srgbClr val="FF0000">
                <a:alpha val="100000"/>
              </a:srgbClr>
            </a:solidFill>
            <a:prstDash val="solid"/>
            <a:headEnd type="none" w="med" len="med"/>
            <a:tailEnd type="triangle" w="med" len="med"/>
          </a:ln>
        </p:spPr>
      </p:cxnSp>
      <p:sp>
        <p:nvSpPr>
          <p:cNvPr id="22" name="AutoShape 22"/>
          <p:cNvSpPr/>
          <p:nvPr/>
        </p:nvSpPr>
        <p:spPr>
          <a:xfrm>
            <a:off x="5248321" y="2675007"/>
            <a:ext cx="1925452" cy="238939"/>
          </a:xfrm>
          <a:prstGeom prst="roundRect">
            <a:avLst>
              <a:gd name="adj" fmla="val 15945"/>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sp>
        <p:nvSpPr>
          <p:cNvPr id="23" name="AutoShape 23"/>
          <p:cNvSpPr/>
          <p:nvPr/>
        </p:nvSpPr>
        <p:spPr>
          <a:xfrm>
            <a:off x="5285343" y="1125893"/>
            <a:ext cx="1925452" cy="238939"/>
          </a:xfrm>
          <a:prstGeom prst="roundRect">
            <a:avLst>
              <a:gd name="adj" fmla="val 15945"/>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0" y="-4161155"/>
            <a:ext cx="9134475" cy="9194800"/>
            <a:chOff x="5080" y="-4161155"/>
            <a:chExt cx="9134475" cy="9194800"/>
          </a:xfrm>
        </p:grpSpPr>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cxnSp>
              <p:nvCxnSpPr>
                <p:cNvPr id="5" name="Connector 5"/>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6" name="Connector 6"/>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7" name="Picture 7"/>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9" name="AutoShape 9"/>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sp>
        <p:nvSpPr>
          <p:cNvPr id="10" name="AutoShape 10"/>
          <p:cNvSpPr/>
          <p:nvPr/>
        </p:nvSpPr>
        <p:spPr>
          <a:xfrm>
            <a:off x="979170" y="618900"/>
            <a:ext cx="3224530" cy="430713"/>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Content Collection Page</a:t>
            </a:r>
            <a:endParaRPr lang="en-US" sz="1100"/>
          </a:p>
        </p:txBody>
      </p:sp>
      <p:sp>
        <p:nvSpPr>
          <p:cNvPr id="11" name="AutoShape 11"/>
          <p:cNvSpPr/>
          <p:nvPr/>
        </p:nvSpPr>
        <p:spPr>
          <a:xfrm>
            <a:off x="855625" y="1290826"/>
            <a:ext cx="4210050" cy="1057275"/>
          </a:xfrm>
          <a:prstGeom prst="rect">
            <a:avLst/>
          </a:prstGeom>
          <a:noFill/>
          <a:ln w="9525">
            <a:noFill/>
            <a:prstDash val="solid"/>
          </a:ln>
        </p:spPr>
        <p:txBody>
          <a:bodyPr lIns="95250" tIns="47625" rIns="95250" bIns="47625" rtlCol="0" anchor="t">
            <a:noAutofit/>
          </a:bodyPr>
          <a:lstStyle/>
          <a:p>
            <a:pPr indent="0" algn="l">
              <a:lnSpc>
                <a:spcPct val="140000"/>
              </a:lnSpc>
              <a:defRPr/>
            </a:pPr>
            <a:r>
              <a:rPr lang="en-US" sz="1575" b="0" i="0" u="none" strike="noStrike">
                <a:solidFill>
                  <a:srgbClr val="000000"/>
                </a:solidFill>
                <a:latin typeface="Times New Roman"/>
              </a:rPr>
              <a:t>Personal Folder:</a:t>
            </a:r>
            <a:endParaRPr lang="en-US" sz="1100"/>
          </a:p>
          <a:p>
            <a:pPr marL="0" lvl="0" indent="200025" algn="l">
              <a:lnSpc>
                <a:spcPct val="120000"/>
              </a:lnSpc>
              <a:buClr>
                <a:srgbClr val="000000"/>
              </a:buClr>
              <a:buChar char="•"/>
            </a:pPr>
            <a:r>
              <a:rPr lang="en-US" sz="1575" b="0" i="0" u="none" strike="noStrike">
                <a:solidFill>
                  <a:srgbClr val="000000"/>
                </a:solidFill>
                <a:latin typeface="Times New Roman"/>
              </a:rPr>
              <a:t>Displayed Type: Cards</a:t>
            </a:r>
          </a:p>
          <a:p>
            <a:pPr marL="0" lvl="0" indent="200025" algn="l">
              <a:lnSpc>
                <a:spcPct val="110000"/>
              </a:lnSpc>
              <a:buClr>
                <a:srgbClr val="000000"/>
              </a:buClr>
              <a:buChar char="•"/>
            </a:pPr>
            <a:r>
              <a:rPr lang="en-US" sz="1575" b="0" i="0" u="none" strike="noStrike">
                <a:solidFill>
                  <a:srgbClr val="000000"/>
                </a:solidFill>
                <a:latin typeface="Times New Roman"/>
              </a:rPr>
              <a:t>Elements: content, description, label, date, etc.</a:t>
            </a:r>
          </a:p>
          <a:p>
            <a:pPr marL="0" lvl="0" indent="200025" algn="l">
              <a:lnSpc>
                <a:spcPct val="110000"/>
              </a:lnSpc>
              <a:buClr>
                <a:srgbClr val="000000"/>
              </a:buClr>
              <a:buChar char="•"/>
            </a:pPr>
            <a:r>
              <a:rPr lang="en-US" sz="1575" b="0" i="0" u="none" strike="noStrike">
                <a:solidFill>
                  <a:srgbClr val="000000"/>
                </a:solidFill>
                <a:latin typeface="Times New Roman"/>
              </a:rPr>
              <a:t>Sorting options: </a:t>
            </a:r>
          </a:p>
        </p:txBody>
      </p:sp>
      <p:sp>
        <p:nvSpPr>
          <p:cNvPr id="12" name="AutoShape 12"/>
          <p:cNvSpPr/>
          <p:nvPr/>
        </p:nvSpPr>
        <p:spPr>
          <a:xfrm>
            <a:off x="855625" y="3595311"/>
            <a:ext cx="2943225" cy="619125"/>
          </a:xfrm>
          <a:prstGeom prst="rect">
            <a:avLst/>
          </a:prstGeom>
          <a:noFill/>
          <a:ln w="9525">
            <a:noFill/>
            <a:prstDash val="solid"/>
          </a:ln>
        </p:spPr>
        <p:txBody>
          <a:bodyPr lIns="95250" tIns="47625" rIns="95250" bIns="47625" rtlCol="0" anchor="t">
            <a:noAutofit/>
          </a:bodyPr>
          <a:lstStyle/>
          <a:p>
            <a:pPr indent="0" algn="l">
              <a:lnSpc>
                <a:spcPct val="130000"/>
              </a:lnSpc>
              <a:defRPr/>
            </a:pPr>
            <a:r>
              <a:rPr lang="en-US" sz="1575" b="0" i="0" u="none" strike="noStrike">
                <a:solidFill>
                  <a:srgbClr val="000000"/>
                </a:solidFill>
                <a:latin typeface="Times New Roman"/>
              </a:rPr>
              <a:t>Shared Folder:</a:t>
            </a:r>
            <a:endParaRPr lang="en-US" sz="1100"/>
          </a:p>
          <a:p>
            <a:pPr marL="0" lvl="0" indent="200025" algn="l">
              <a:lnSpc>
                <a:spcPct val="130000"/>
              </a:lnSpc>
              <a:buClr>
                <a:srgbClr val="000000"/>
              </a:buClr>
              <a:buChar char="•"/>
            </a:pPr>
            <a:r>
              <a:rPr lang="en-US" sz="1575" b="0" i="0" u="none" strike="noStrike">
                <a:solidFill>
                  <a:srgbClr val="000000"/>
                </a:solidFill>
                <a:latin typeface="Times New Roman"/>
              </a:rPr>
              <a:t>Additional shared user bar</a:t>
            </a:r>
          </a:p>
        </p:txBody>
      </p:sp>
      <p:sp>
        <p:nvSpPr>
          <p:cNvPr id="13" name="AutoShape 13"/>
          <p:cNvSpPr/>
          <p:nvPr/>
        </p:nvSpPr>
        <p:spPr>
          <a:xfrm>
            <a:off x="800735" y="2472622"/>
            <a:ext cx="3581400" cy="533400"/>
          </a:xfrm>
          <a:prstGeom prst="rect">
            <a:avLst/>
          </a:prstGeom>
          <a:noFill/>
          <a:ln w="9525">
            <a:noFill/>
            <a:prstDash val="solid"/>
          </a:ln>
        </p:spPr>
        <p:txBody>
          <a:bodyPr lIns="95250" tIns="47625" rIns="95250" bIns="47625" rtlCol="0" anchor="t">
            <a:noAutofit/>
          </a:bodyPr>
          <a:lstStyle/>
          <a:p>
            <a:pPr marL="270000" lvl="1" indent="200025" algn="l">
              <a:lnSpc>
                <a:spcPct val="110000"/>
              </a:lnSpc>
              <a:buClr>
                <a:srgbClr val="000000"/>
              </a:buClr>
              <a:buChar char="•"/>
              <a:defRPr/>
            </a:pPr>
            <a:r>
              <a:rPr lang="en-US" sz="1575" b="0" i="0" u="none" strike="noStrike" dirty="0">
                <a:solidFill>
                  <a:srgbClr val="000000"/>
                </a:solidFill>
                <a:latin typeface="Times New Roman"/>
              </a:rPr>
              <a:t>chronological/reverse order </a:t>
            </a:r>
            <a:endParaRPr lang="en-US" sz="1100" dirty="0"/>
          </a:p>
          <a:p>
            <a:pPr marL="270000" lvl="1" indent="200025" algn="l">
              <a:lnSpc>
                <a:spcPct val="110000"/>
              </a:lnSpc>
              <a:buClr>
                <a:srgbClr val="000000"/>
              </a:buClr>
              <a:buChar char="•"/>
            </a:pPr>
            <a:r>
              <a:rPr lang="en-US" sz="1575" b="0" i="0" u="none" strike="noStrike" dirty="0">
                <a:solidFill>
                  <a:srgbClr val="000000"/>
                </a:solidFill>
                <a:latin typeface="Times New Roman"/>
              </a:rPr>
              <a:t>simple mode</a:t>
            </a:r>
          </a:p>
        </p:txBody>
      </p:sp>
      <p:pic>
        <p:nvPicPr>
          <p:cNvPr id="14" name="Picture 14"/>
          <p:cNvPicPr>
            <a:picLocks noChangeAspect="1"/>
          </p:cNvPicPr>
          <p:nvPr/>
        </p:nvPicPr>
        <p:blipFill>
          <a:blip r:embed="rId4"/>
          <a:srcRect/>
          <a:stretch>
            <a:fillRect/>
          </a:stretch>
        </p:blipFill>
        <p:spPr>
          <a:xfrm>
            <a:off x="7956048" y="2276340"/>
            <a:ext cx="1081174" cy="881590"/>
          </a:xfrm>
          <a:prstGeom prst="rect">
            <a:avLst/>
          </a:prstGeom>
          <a:ln w="9525">
            <a:noFill/>
            <a:prstDash val="solid"/>
          </a:ln>
        </p:spPr>
      </p:pic>
      <p:pic>
        <p:nvPicPr>
          <p:cNvPr id="15" name="Picture 15"/>
          <p:cNvPicPr>
            <a:picLocks noChangeAspect="1"/>
          </p:cNvPicPr>
          <p:nvPr/>
        </p:nvPicPr>
        <p:blipFill>
          <a:blip r:embed="rId5"/>
          <a:srcRect/>
          <a:stretch>
            <a:fillRect/>
          </a:stretch>
        </p:blipFill>
        <p:spPr>
          <a:xfrm>
            <a:off x="7956048" y="1388124"/>
            <a:ext cx="1044242" cy="739168"/>
          </a:xfrm>
          <a:prstGeom prst="rect">
            <a:avLst/>
          </a:prstGeom>
          <a:ln w="9525">
            <a:noFill/>
            <a:prstDash val="solid"/>
          </a:ln>
        </p:spPr>
      </p:pic>
      <p:pic>
        <p:nvPicPr>
          <p:cNvPr id="16" name="Picture 16"/>
          <p:cNvPicPr>
            <a:picLocks noChangeAspect="1"/>
          </p:cNvPicPr>
          <p:nvPr/>
        </p:nvPicPr>
        <p:blipFill>
          <a:blip r:embed="rId6"/>
          <a:srcRect t="5307" b="74108"/>
          <a:stretch>
            <a:fillRect/>
          </a:stretch>
        </p:blipFill>
        <p:spPr>
          <a:xfrm>
            <a:off x="5197011" y="3703981"/>
            <a:ext cx="1878286" cy="836705"/>
          </a:xfrm>
          <a:prstGeom prst="rect">
            <a:avLst/>
          </a:prstGeom>
          <a:ln w="9525">
            <a:noFill/>
            <a:prstDash val="solid"/>
          </a:ln>
        </p:spPr>
      </p:pic>
      <p:sp>
        <p:nvSpPr>
          <p:cNvPr id="17" name="AutoShape 17"/>
          <p:cNvSpPr/>
          <p:nvPr/>
        </p:nvSpPr>
        <p:spPr>
          <a:xfrm>
            <a:off x="6784991" y="4029006"/>
            <a:ext cx="247749" cy="254746"/>
          </a:xfrm>
          <a:prstGeom prst="roundRect">
            <a:avLst>
              <a:gd name="adj" fmla="val 15378"/>
            </a:avLst>
          </a:prstGeom>
          <a:noFill/>
          <a:ln w="19050">
            <a:solidFill>
              <a:srgbClr val="FF0000">
                <a:alpha val="100000"/>
              </a:srgbClr>
            </a:solidFill>
            <a:prstDash val="solid"/>
          </a:ln>
        </p:spPr>
        <p:txBody>
          <a:bodyPr lIns="95250" tIns="47625" rIns="95250" bIns="47625" rtlCol="0" anchor="ctr">
            <a:noAutofit/>
          </a:bodyPr>
          <a:lstStyle/>
          <a:p>
            <a:pPr algn="ctr">
              <a:defRPr/>
            </a:pPr>
            <a:endParaRPr/>
          </a:p>
        </p:txBody>
      </p:sp>
      <p:cxnSp>
        <p:nvCxnSpPr>
          <p:cNvPr id="18" name="Connector 18"/>
          <p:cNvCxnSpPr/>
          <p:nvPr/>
        </p:nvCxnSpPr>
        <p:spPr>
          <a:xfrm flipV="1">
            <a:off x="7032740" y="4153694"/>
            <a:ext cx="497831" cy="2685"/>
          </a:xfrm>
          <a:prstGeom prst="bentConnector3">
            <a:avLst>
              <a:gd name="adj1" fmla="val 50000"/>
            </a:avLst>
          </a:prstGeom>
          <a:noFill/>
          <a:ln w="19050">
            <a:solidFill>
              <a:srgbClr val="FF0000">
                <a:alpha val="100000"/>
              </a:srgbClr>
            </a:solidFill>
            <a:prstDash val="solid"/>
            <a:headEnd type="none" w="med" len="med"/>
            <a:tailEnd type="triangle" w="med" len="med"/>
          </a:ln>
        </p:spPr>
      </p:cxnSp>
      <p:cxnSp>
        <p:nvCxnSpPr>
          <p:cNvPr id="19" name="Connector 19"/>
          <p:cNvCxnSpPr/>
          <p:nvPr/>
        </p:nvCxnSpPr>
        <p:spPr>
          <a:xfrm rot="-2699999">
            <a:off x="6937983" y="2295437"/>
            <a:ext cx="843393" cy="843393"/>
          </a:xfrm>
          <a:prstGeom prst="line">
            <a:avLst/>
          </a:prstGeom>
          <a:noFill/>
          <a:ln w="19050">
            <a:solidFill>
              <a:srgbClr val="FF0000">
                <a:alpha val="100000"/>
              </a:srgbClr>
            </a:solidFill>
            <a:prstDash val="solid"/>
            <a:headEnd type="none" w="med" len="med"/>
            <a:tailEnd type="triangle" w="med" len="med"/>
          </a:ln>
        </p:spPr>
      </p:cxnSp>
      <p:sp>
        <p:nvSpPr>
          <p:cNvPr id="20" name="AutoShape 20"/>
          <p:cNvSpPr/>
          <p:nvPr/>
        </p:nvSpPr>
        <p:spPr>
          <a:xfrm>
            <a:off x="6318745" y="4809704"/>
            <a:ext cx="1727645"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Shared Folder</a:t>
            </a:r>
            <a:endParaRPr lang="en-US" sz="1100"/>
          </a:p>
        </p:txBody>
      </p:sp>
      <p:sp>
        <p:nvSpPr>
          <p:cNvPr id="21" name="AutoShape 21"/>
          <p:cNvSpPr/>
          <p:nvPr/>
        </p:nvSpPr>
        <p:spPr>
          <a:xfrm>
            <a:off x="6089027" y="3019430"/>
            <a:ext cx="1727645"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Personal Folder</a:t>
            </a:r>
            <a:endParaRPr lang="en-US" sz="1100"/>
          </a:p>
        </p:txBody>
      </p:sp>
      <p:cxnSp>
        <p:nvCxnSpPr>
          <p:cNvPr id="22" name="Connector 22"/>
          <p:cNvCxnSpPr/>
          <p:nvPr/>
        </p:nvCxnSpPr>
        <p:spPr>
          <a:xfrm rot="-2699999">
            <a:off x="7777291" y="1702747"/>
            <a:ext cx="148088" cy="148088"/>
          </a:xfrm>
          <a:prstGeom prst="line">
            <a:avLst/>
          </a:prstGeom>
          <a:noFill/>
          <a:ln w="19050">
            <a:solidFill>
              <a:srgbClr val="FF0000">
                <a:alpha val="100000"/>
              </a:srgbClr>
            </a:solidFill>
            <a:prstDash val="solid"/>
            <a:headEnd type="none" w="med" len="med"/>
            <a:tailEnd type="triangle" w="med" len="med"/>
          </a:ln>
        </p:spPr>
      </p:cxnSp>
      <p:cxnSp>
        <p:nvCxnSpPr>
          <p:cNvPr id="23" name="Connector 23"/>
          <p:cNvCxnSpPr/>
          <p:nvPr/>
        </p:nvCxnSpPr>
        <p:spPr>
          <a:xfrm rot="2700000">
            <a:off x="7505072" y="1876844"/>
            <a:ext cx="483099" cy="483099"/>
          </a:xfrm>
          <a:prstGeom prst="line">
            <a:avLst/>
          </a:prstGeom>
          <a:noFill/>
          <a:ln w="19050">
            <a:solidFill>
              <a:srgbClr val="FF0000">
                <a:alpha val="100000"/>
              </a:srgbClr>
            </a:solidFill>
            <a:prstDash val="solid"/>
            <a:headEnd type="none" w="med" len="med"/>
            <a:tailEnd type="none" w="med" len="med"/>
          </a:ln>
        </p:spPr>
      </p:cxnSp>
      <p:cxnSp>
        <p:nvCxnSpPr>
          <p:cNvPr id="24" name="Connector 24"/>
          <p:cNvCxnSpPr/>
          <p:nvPr/>
        </p:nvCxnSpPr>
        <p:spPr>
          <a:xfrm rot="2700000" flipV="1">
            <a:off x="7562211" y="2383610"/>
            <a:ext cx="152770" cy="152770"/>
          </a:xfrm>
          <a:prstGeom prst="line">
            <a:avLst/>
          </a:prstGeom>
          <a:noFill/>
          <a:ln w="19050">
            <a:solidFill>
              <a:srgbClr val="FF0000">
                <a:alpha val="100000"/>
              </a:srgbClr>
            </a:solidFill>
            <a:prstDash val="solid"/>
            <a:headEnd type="none" w="med" len="med"/>
            <a:tailEnd type="none" w="med" len="med"/>
          </a:ln>
        </p:spPr>
      </p:cxnSp>
      <p:pic>
        <p:nvPicPr>
          <p:cNvPr id="25" name="Picture 25"/>
          <p:cNvPicPr>
            <a:picLocks noChangeAspect="1"/>
          </p:cNvPicPr>
          <p:nvPr/>
        </p:nvPicPr>
        <p:blipFill>
          <a:blip r:embed="rId7"/>
          <a:stretch>
            <a:fillRect/>
          </a:stretch>
        </p:blipFill>
        <p:spPr>
          <a:xfrm>
            <a:off x="5045863" y="480400"/>
            <a:ext cx="1272882" cy="2539030"/>
          </a:xfrm>
          <a:prstGeom prst="rect">
            <a:avLst/>
          </a:prstGeom>
          <a:ln>
            <a:noFill/>
            <a:prstDash val="solid"/>
          </a:ln>
        </p:spPr>
      </p:pic>
      <p:cxnSp>
        <p:nvCxnSpPr>
          <p:cNvPr id="26" name="Connector 26"/>
          <p:cNvCxnSpPr/>
          <p:nvPr/>
        </p:nvCxnSpPr>
        <p:spPr>
          <a:xfrm>
            <a:off x="6202332" y="773741"/>
            <a:ext cx="497831" cy="188057"/>
          </a:xfrm>
          <a:prstGeom prst="bentConnector3">
            <a:avLst>
              <a:gd name="adj1" fmla="val 50000"/>
            </a:avLst>
          </a:prstGeom>
          <a:noFill/>
          <a:ln w="19050">
            <a:solidFill>
              <a:srgbClr val="FF0000">
                <a:alpha val="100000"/>
              </a:srgbClr>
            </a:solidFill>
            <a:prstDash val="solid"/>
            <a:headEnd type="none" w="med" len="med"/>
            <a:tailEnd type="triangle" w="med" len="med"/>
          </a:ln>
        </p:spPr>
      </p:cxnSp>
      <p:cxnSp>
        <p:nvCxnSpPr>
          <p:cNvPr id="27" name="Connector 27"/>
          <p:cNvCxnSpPr/>
          <p:nvPr/>
        </p:nvCxnSpPr>
        <p:spPr>
          <a:xfrm flipV="1">
            <a:off x="6318745" y="2198503"/>
            <a:ext cx="132503" cy="619125"/>
          </a:xfrm>
          <a:prstGeom prst="bentConnector3">
            <a:avLst>
              <a:gd name="adj1" fmla="val 50000"/>
            </a:avLst>
          </a:prstGeom>
          <a:noFill/>
          <a:ln w="19050">
            <a:solidFill>
              <a:srgbClr val="FF0000">
                <a:alpha val="100000"/>
              </a:srgbClr>
            </a:solidFill>
            <a:prstDash val="solid"/>
            <a:headEnd type="none" w="med" len="med"/>
            <a:tailEnd type="triangle" w="med" len="med"/>
          </a:ln>
        </p:spPr>
      </p:cxnSp>
      <p:sp>
        <p:nvSpPr>
          <p:cNvPr id="28" name="AutoShape 28"/>
          <p:cNvSpPr/>
          <p:nvPr/>
        </p:nvSpPr>
        <p:spPr>
          <a:xfrm>
            <a:off x="855625" y="2945383"/>
            <a:ext cx="2428875" cy="476250"/>
          </a:xfrm>
          <a:prstGeom prst="rect">
            <a:avLst/>
          </a:prstGeom>
          <a:noFill/>
          <a:ln w="9525">
            <a:noFill/>
            <a:prstDash val="solid"/>
          </a:ln>
        </p:spPr>
        <p:txBody>
          <a:bodyPr lIns="95250" tIns="95250" rIns="95250" bIns="95250" rtlCol="0" anchor="ctr">
            <a:noAutofit/>
          </a:bodyPr>
          <a:lstStyle/>
          <a:p>
            <a:pPr marL="0" lvl="0" indent="190500" algn="l">
              <a:lnSpc>
                <a:spcPct val="100000"/>
              </a:lnSpc>
              <a:buClr>
                <a:srgbClr val="000000"/>
              </a:buClr>
              <a:buChar char="•"/>
              <a:defRPr/>
            </a:pPr>
            <a:r>
              <a:rPr lang="en-US" sz="1500" b="0" i="0" u="none" strike="noStrike" dirty="0">
                <a:solidFill>
                  <a:srgbClr val="000000"/>
                </a:solidFill>
                <a:latin typeface="Times New Roman"/>
              </a:rPr>
              <a:t>Add the collection content</a:t>
            </a:r>
            <a:endParaRPr lang="en-US" sz="1100" dirty="0"/>
          </a:p>
        </p:txBody>
      </p:sp>
      <p:pic>
        <p:nvPicPr>
          <p:cNvPr id="29" name="Picture 29"/>
          <p:cNvPicPr>
            <a:picLocks noChangeAspect="1"/>
          </p:cNvPicPr>
          <p:nvPr/>
        </p:nvPicPr>
        <p:blipFill>
          <a:blip r:embed="rId8"/>
          <a:stretch>
            <a:fillRect/>
          </a:stretch>
        </p:blipFill>
        <p:spPr>
          <a:xfrm>
            <a:off x="6470059" y="1801094"/>
            <a:ext cx="1125362" cy="794818"/>
          </a:xfrm>
          <a:prstGeom prst="rect">
            <a:avLst/>
          </a:prstGeom>
          <a:ln>
            <a:noFill/>
            <a:prstDash val="solid"/>
          </a:ln>
        </p:spPr>
      </p:pic>
      <p:cxnSp>
        <p:nvCxnSpPr>
          <p:cNvPr id="30" name="Connector 30"/>
          <p:cNvCxnSpPr/>
          <p:nvPr/>
        </p:nvCxnSpPr>
        <p:spPr>
          <a:xfrm rot="2700000">
            <a:off x="6695984" y="2554594"/>
            <a:ext cx="134652" cy="134652"/>
          </a:xfrm>
          <a:prstGeom prst="line">
            <a:avLst/>
          </a:prstGeom>
          <a:noFill/>
          <a:ln w="19050">
            <a:solidFill>
              <a:srgbClr val="FF0000">
                <a:alpha val="100000"/>
              </a:srgbClr>
            </a:solidFill>
            <a:prstDash val="solid"/>
            <a:headEnd type="none" w="med" len="med"/>
            <a:tailEnd type="none" w="med" len="med"/>
          </a:ln>
        </p:spPr>
      </p:cxnSp>
      <p:pic>
        <p:nvPicPr>
          <p:cNvPr id="31" name="Picture 31"/>
          <p:cNvPicPr>
            <a:picLocks noChangeAspect="1"/>
          </p:cNvPicPr>
          <p:nvPr/>
        </p:nvPicPr>
        <p:blipFill>
          <a:blip r:embed="rId9"/>
          <a:stretch>
            <a:fillRect/>
          </a:stretch>
        </p:blipFill>
        <p:spPr>
          <a:xfrm>
            <a:off x="7530571" y="3370459"/>
            <a:ext cx="1404063" cy="1439245"/>
          </a:xfrm>
          <a:prstGeom prst="rect">
            <a:avLst/>
          </a:prstGeom>
          <a:ln>
            <a:noFill/>
            <a:prstDash val="solid"/>
          </a:ln>
        </p:spPr>
      </p:pic>
      <p:pic>
        <p:nvPicPr>
          <p:cNvPr id="32" name="Picture 32"/>
          <p:cNvPicPr>
            <a:picLocks noChangeAspect="1"/>
          </p:cNvPicPr>
          <p:nvPr/>
        </p:nvPicPr>
        <p:blipFill>
          <a:blip r:embed="rId10"/>
          <a:stretch>
            <a:fillRect/>
          </a:stretch>
        </p:blipFill>
        <p:spPr>
          <a:xfrm>
            <a:off x="6700163" y="618900"/>
            <a:ext cx="1189687" cy="984840"/>
          </a:xfrm>
          <a:prstGeom prst="rect">
            <a:avLst/>
          </a:prstGeom>
          <a:ln>
            <a:noFill/>
            <a:prstDash val="solid"/>
          </a:ln>
        </p:spPr>
      </p:pic>
      <p:sp>
        <p:nvSpPr>
          <p:cNvPr id="33" name="AutoShape 2">
            <a:extLst>
              <a:ext uri="{FF2B5EF4-FFF2-40B4-BE49-F238E27FC236}">
                <a16:creationId xmlns:a16="http://schemas.microsoft.com/office/drawing/2014/main" id="{47493D7A-984E-BB07-F6CE-D53BDD227C54}"/>
              </a:ext>
            </a:extLst>
          </p:cNvPr>
          <p:cNvSpPr txBox="1">
            <a:spLocks/>
          </p:cNvSpPr>
          <p:nvPr/>
        </p:nvSpPr>
        <p:spPr>
          <a:xfrm>
            <a:off x="6787972" y="4820412"/>
            <a:ext cx="2057400" cy="273844"/>
          </a:xfrm>
          <a:prstGeom prst="rect">
            <a:avLst/>
          </a:prstGeom>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18</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sp>
        <p:nvSpPr>
          <p:cNvPr id="11" name="AutoShape 11"/>
          <p:cNvSpPr/>
          <p:nvPr/>
        </p:nvSpPr>
        <p:spPr>
          <a:xfrm>
            <a:off x="979170" y="618900"/>
            <a:ext cx="2691309" cy="430713"/>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Setting Page</a:t>
            </a:r>
            <a:endParaRPr lang="en-US" sz="1100"/>
          </a:p>
        </p:txBody>
      </p:sp>
      <p:sp>
        <p:nvSpPr>
          <p:cNvPr id="12" name="AutoShape 12"/>
          <p:cNvSpPr/>
          <p:nvPr/>
        </p:nvSpPr>
        <p:spPr>
          <a:xfrm>
            <a:off x="979170" y="1570014"/>
            <a:ext cx="3933825" cy="838200"/>
          </a:xfrm>
          <a:prstGeom prst="rect">
            <a:avLst/>
          </a:prstGeom>
          <a:noFill/>
          <a:ln w="9525">
            <a:noFill/>
            <a:prstDash val="solid"/>
          </a:ln>
        </p:spPr>
        <p:txBody>
          <a:bodyPr lIns="95250" tIns="47625" rIns="95250" bIns="47625" rtlCol="0" anchor="t">
            <a:noAutofit/>
          </a:bodyPr>
          <a:lstStyle/>
          <a:p>
            <a:pPr marL="0" lvl="0" indent="200025" algn="l">
              <a:lnSpc>
                <a:spcPct val="100000"/>
              </a:lnSpc>
              <a:buClr>
                <a:srgbClr val="000000"/>
              </a:buClr>
              <a:buChar char="•"/>
              <a:defRPr/>
            </a:pPr>
            <a:r>
              <a:rPr lang="en-US" sz="1575" b="0" i="0" u="none" strike="noStrike">
                <a:solidFill>
                  <a:srgbClr val="000000"/>
                </a:solidFill>
                <a:latin typeface="Times New Roman"/>
              </a:rPr>
              <a:t>User management: personal information and account settings</a:t>
            </a:r>
            <a:endParaRPr lang="en-US" sz="1100"/>
          </a:p>
          <a:p>
            <a:pPr marL="0" lvl="0" indent="200025" algn="l">
              <a:lnSpc>
                <a:spcPct val="170000"/>
              </a:lnSpc>
              <a:buClr>
                <a:srgbClr val="000000"/>
              </a:buClr>
              <a:buChar char="•"/>
            </a:pPr>
            <a:r>
              <a:rPr lang="en-US" sz="1575" b="0" i="0" u="none" strike="noStrike">
                <a:solidFill>
                  <a:srgbClr val="000000"/>
                </a:solidFill>
                <a:latin typeface="Times New Roman"/>
              </a:rPr>
              <a:t>Features developed: </a:t>
            </a:r>
          </a:p>
        </p:txBody>
      </p:sp>
      <p:sp>
        <p:nvSpPr>
          <p:cNvPr id="13" name="AutoShape 13"/>
          <p:cNvSpPr/>
          <p:nvPr/>
        </p:nvSpPr>
        <p:spPr>
          <a:xfrm>
            <a:off x="1186586" y="2408214"/>
            <a:ext cx="2276475" cy="990600"/>
          </a:xfrm>
          <a:prstGeom prst="rect">
            <a:avLst/>
          </a:prstGeom>
          <a:noFill/>
          <a:ln w="9525">
            <a:noFill/>
            <a:prstDash val="solid"/>
          </a:ln>
        </p:spPr>
        <p:txBody>
          <a:bodyPr lIns="95250" tIns="47625" rIns="95250" bIns="47625" rtlCol="0" anchor="t">
            <a:noAutofit/>
          </a:bodyPr>
          <a:lstStyle/>
          <a:p>
            <a:pPr marL="0" lvl="0" indent="171450" algn="l">
              <a:lnSpc>
                <a:spcPct val="130000"/>
              </a:lnSpc>
              <a:buClr>
                <a:srgbClr val="000000"/>
              </a:buClr>
              <a:buChar char="•"/>
              <a:defRPr/>
            </a:pPr>
            <a:r>
              <a:rPr lang="en-US" sz="1350" b="0" i="0" u="none" strike="noStrike">
                <a:solidFill>
                  <a:srgbClr val="000000"/>
                </a:solidFill>
                <a:latin typeface="Times New Roman"/>
              </a:rPr>
              <a:t> Account login</a:t>
            </a:r>
            <a:endParaRPr lang="en-US" sz="1100"/>
          </a:p>
          <a:p>
            <a:pPr marL="0" lvl="0" indent="171450" algn="l">
              <a:lnSpc>
                <a:spcPct val="130000"/>
              </a:lnSpc>
              <a:buClr>
                <a:srgbClr val="000000"/>
              </a:buClr>
              <a:buChar char="•"/>
            </a:pPr>
            <a:r>
              <a:rPr lang="en-US" sz="1350" b="0" i="0" u="none" strike="noStrike">
                <a:solidFill>
                  <a:srgbClr val="000000"/>
                </a:solidFill>
                <a:latin typeface="Times New Roman"/>
              </a:rPr>
              <a:t> Language settings</a:t>
            </a:r>
          </a:p>
          <a:p>
            <a:pPr marL="0" lvl="0" indent="171450" algn="l">
              <a:lnSpc>
                <a:spcPct val="130000"/>
              </a:lnSpc>
              <a:buClr>
                <a:srgbClr val="000000"/>
              </a:buClr>
              <a:buChar char="•"/>
            </a:pPr>
            <a:r>
              <a:rPr lang="en-US" sz="1350" b="0" i="0" u="none" strike="noStrike">
                <a:solidFill>
                  <a:srgbClr val="000000"/>
                </a:solidFill>
                <a:latin typeface="Times New Roman"/>
              </a:rPr>
              <a:t>App Introduction page</a:t>
            </a:r>
          </a:p>
          <a:p>
            <a:pPr marL="0" lvl="0" indent="171450" algn="l">
              <a:lnSpc>
                <a:spcPct val="130000"/>
              </a:lnSpc>
              <a:buClr>
                <a:srgbClr val="000000"/>
              </a:buClr>
              <a:buChar char="•"/>
            </a:pPr>
            <a:r>
              <a:rPr lang="en-US" sz="1350" b="0" i="0" u="none" strike="noStrike">
                <a:solidFill>
                  <a:srgbClr val="000000"/>
                </a:solidFill>
                <a:latin typeface="Times New Roman"/>
              </a:rPr>
              <a:t>…</a:t>
            </a:r>
          </a:p>
        </p:txBody>
      </p:sp>
      <p:pic>
        <p:nvPicPr>
          <p:cNvPr id="14" name="Picture 14"/>
          <p:cNvPicPr>
            <a:picLocks noChangeAspect="1"/>
          </p:cNvPicPr>
          <p:nvPr/>
        </p:nvPicPr>
        <p:blipFill>
          <a:blip r:embed="rId4"/>
          <a:srcRect/>
          <a:stretch>
            <a:fillRect/>
          </a:stretch>
        </p:blipFill>
        <p:spPr>
          <a:xfrm>
            <a:off x="5113008" y="684048"/>
            <a:ext cx="1663846" cy="3600732"/>
          </a:xfrm>
          <a:prstGeom prst="rect">
            <a:avLst/>
          </a:prstGeom>
          <a:ln w="9525">
            <a:noFill/>
            <a:prstDash val="solid"/>
          </a:ln>
        </p:spPr>
      </p:pic>
      <p:sp>
        <p:nvSpPr>
          <p:cNvPr id="15" name="AutoShape 15"/>
          <p:cNvSpPr/>
          <p:nvPr/>
        </p:nvSpPr>
        <p:spPr>
          <a:xfrm>
            <a:off x="6301967" y="4417276"/>
            <a:ext cx="1727645"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Setting Page</a:t>
            </a:r>
            <a:endParaRPr lang="en-US" sz="1100"/>
          </a:p>
        </p:txBody>
      </p:sp>
      <p:pic>
        <p:nvPicPr>
          <p:cNvPr id="16" name="Picture 16"/>
          <p:cNvPicPr>
            <a:picLocks noChangeAspect="1"/>
          </p:cNvPicPr>
          <p:nvPr/>
        </p:nvPicPr>
        <p:blipFill>
          <a:blip r:embed="rId5"/>
          <a:stretch>
            <a:fillRect/>
          </a:stretch>
        </p:blipFill>
        <p:spPr>
          <a:xfrm>
            <a:off x="7096618" y="709267"/>
            <a:ext cx="1727645" cy="3575513"/>
          </a:xfrm>
          <a:prstGeom prst="rect">
            <a:avLst/>
          </a:prstGeom>
          <a:ln>
            <a:noFill/>
            <a:prstDash val="soli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0" y="-4161155"/>
            <a:ext cx="9134475" cy="9194800"/>
            <a:chOff x="5080" y="-4161155"/>
            <a:chExt cx="9134475" cy="9194800"/>
          </a:xfrm>
        </p:grpSpPr>
        <p:grpSp>
          <p:nvGrpSpPr>
            <p:cNvPr id="3" name="Group 3"/>
            <p:cNvGrpSpPr/>
            <p:nvPr/>
          </p:nvGrpSpPr>
          <p:grpSpPr>
            <a:xfrm>
              <a:off x="5080" y="-4161155"/>
              <a:ext cx="9134475" cy="9194800"/>
              <a:chOff x="5080" y="-4161155"/>
              <a:chExt cx="9134475" cy="9194800"/>
            </a:xfrm>
          </p:grpSpPr>
          <p:cxnSp>
            <p:nvCxnSpPr>
              <p:cNvPr id="4" name="Connector 4"/>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5" name="Connector 5"/>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6" name="Picture 6"/>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7" name="AutoShape 7"/>
          <p:cNvSpPr>
            <a:spLocks noGrp="1"/>
          </p:cNvSpPr>
          <p:nvPr>
            <p:ph type="body" sz="quarter" idx="42"/>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sz="1100" b="1" dirty="0"/>
              <a:t>1</a:t>
            </a:r>
            <a:endParaRPr sz="1100" b="1" dirty="0"/>
          </a:p>
        </p:txBody>
      </p:sp>
      <p:sp>
        <p:nvSpPr>
          <p:cNvPr id="8" name="AutoShape 8"/>
          <p:cNvSpPr/>
          <p:nvPr/>
        </p:nvSpPr>
        <p:spPr>
          <a:xfrm>
            <a:off x="859291" y="2315479"/>
            <a:ext cx="2268252" cy="577081"/>
          </a:xfrm>
          <a:prstGeom prst="rect">
            <a:avLst/>
          </a:prstGeom>
          <a:noFill/>
          <a:ln w="9525">
            <a:noFill/>
            <a:prstDash val="solid"/>
          </a:ln>
        </p:spPr>
        <p:txBody>
          <a:bodyPr lIns="66675" tIns="38100" rIns="66675" bIns="38100" rtlCol="0" anchor="t">
            <a:noAutofit/>
          </a:bodyPr>
          <a:lstStyle/>
          <a:p>
            <a:pPr indent="0" algn="l">
              <a:lnSpc>
                <a:spcPct val="100000"/>
              </a:lnSpc>
              <a:defRPr/>
            </a:pPr>
            <a:r>
              <a:rPr lang="en-US" sz="3300" b="0" i="0" u="none" strike="noStrike">
                <a:solidFill>
                  <a:srgbClr val="000000"/>
                </a:solidFill>
                <a:latin typeface="Times New Roman"/>
              </a:rPr>
              <a:t>CONTENT</a:t>
            </a:r>
            <a:endParaRPr lang="en-US" sz="1100"/>
          </a:p>
        </p:txBody>
      </p:sp>
      <p:sp>
        <p:nvSpPr>
          <p:cNvPr id="9" name="AutoShape 9"/>
          <p:cNvSpPr/>
          <p:nvPr/>
        </p:nvSpPr>
        <p:spPr>
          <a:xfrm>
            <a:off x="4629150" y="1351511"/>
            <a:ext cx="2857500" cy="2590800"/>
          </a:xfrm>
          <a:prstGeom prst="rect">
            <a:avLst/>
          </a:prstGeom>
          <a:noFill/>
          <a:ln w="9525">
            <a:noFill/>
            <a:prstDash val="solid"/>
          </a:ln>
        </p:spPr>
        <p:txBody>
          <a:bodyPr lIns="66675" tIns="38100" rIns="66675" bIns="38100" rtlCol="0" anchor="t">
            <a:noAutofit/>
          </a:bodyPr>
          <a:lstStyle/>
          <a:p>
            <a:pPr indent="0" algn="l">
              <a:lnSpc>
                <a:spcPct val="100000"/>
              </a:lnSpc>
              <a:defRPr/>
            </a:pPr>
            <a:r>
              <a:rPr lang="en-US" sz="1800" b="0" i="0" u="none" strike="noStrike">
                <a:solidFill>
                  <a:srgbClr val="000000"/>
                </a:solidFill>
                <a:latin typeface="Times New Roman"/>
              </a:rPr>
              <a:t>Introduction</a:t>
            </a:r>
            <a:endParaRPr lang="en-US" sz="1100"/>
          </a:p>
          <a:p>
            <a:pPr indent="0" algn="l">
              <a:lnSpc>
                <a:spcPct val="100000"/>
              </a:lnSpc>
            </a:pPr>
            <a:endParaRPr lang="en-US" sz="1100"/>
          </a:p>
          <a:p>
            <a:pPr indent="0" algn="l">
              <a:lnSpc>
                <a:spcPct val="100000"/>
              </a:lnSpc>
            </a:pPr>
            <a:r>
              <a:rPr lang="en-US" sz="1800" b="0" i="0" u="none" strike="noStrike">
                <a:solidFill>
                  <a:srgbClr val="000000"/>
                </a:solidFill>
                <a:latin typeface="Times New Roman"/>
              </a:rPr>
              <a:t>Functional Design</a:t>
            </a:r>
          </a:p>
          <a:p>
            <a:pPr indent="0" algn="l">
              <a:lnSpc>
                <a:spcPct val="100000"/>
              </a:lnSpc>
            </a:pPr>
            <a:endParaRPr lang="en-US" sz="1800" b="0" i="0" u="none" strike="noStrike">
              <a:solidFill>
                <a:srgbClr val="000000"/>
              </a:solidFill>
              <a:latin typeface="Times New Roman"/>
            </a:endParaRPr>
          </a:p>
          <a:p>
            <a:pPr indent="0" algn="l">
              <a:lnSpc>
                <a:spcPct val="100000"/>
              </a:lnSpc>
            </a:pPr>
            <a:r>
              <a:rPr lang="en-US" sz="1800" b="0" i="0" u="none" strike="noStrike">
                <a:solidFill>
                  <a:srgbClr val="000000"/>
                </a:solidFill>
                <a:latin typeface="Times New Roman"/>
              </a:rPr>
              <a:t>Application Development</a:t>
            </a:r>
          </a:p>
          <a:p>
            <a:pPr indent="0" algn="l">
              <a:lnSpc>
                <a:spcPct val="100000"/>
              </a:lnSpc>
            </a:pPr>
            <a:endParaRPr lang="en-US" sz="1800" b="0" i="0" u="none" strike="noStrike">
              <a:solidFill>
                <a:srgbClr val="000000"/>
              </a:solidFill>
              <a:latin typeface="Times New Roman"/>
            </a:endParaRPr>
          </a:p>
          <a:p>
            <a:pPr indent="0" algn="l">
              <a:lnSpc>
                <a:spcPct val="100000"/>
              </a:lnSpc>
            </a:pPr>
            <a:r>
              <a:rPr lang="en-US" sz="1800" b="0" i="0" u="none" strike="noStrike">
                <a:solidFill>
                  <a:srgbClr val="000000"/>
                </a:solidFill>
                <a:latin typeface="Times New Roman"/>
              </a:rPr>
              <a:t>Algorithm Implementation</a:t>
            </a:r>
          </a:p>
          <a:p>
            <a:pPr indent="0" algn="l">
              <a:lnSpc>
                <a:spcPct val="100000"/>
              </a:lnSpc>
            </a:pPr>
            <a:endParaRPr lang="en-US" sz="1800" b="0" i="0" u="none" strike="noStrike">
              <a:solidFill>
                <a:srgbClr val="000000"/>
              </a:solidFill>
              <a:latin typeface="Times New Roman"/>
            </a:endParaRPr>
          </a:p>
          <a:p>
            <a:pPr indent="0" algn="l">
              <a:lnSpc>
                <a:spcPct val="100000"/>
              </a:lnSpc>
            </a:pPr>
            <a:r>
              <a:rPr lang="en-US" sz="1800" b="0" i="0" u="none" strike="noStrike">
                <a:solidFill>
                  <a:srgbClr val="000000"/>
                </a:solidFill>
                <a:latin typeface="Times New Roman"/>
              </a:rPr>
              <a:t>Conclusion and Proepects</a:t>
            </a:r>
          </a:p>
        </p:txBody>
      </p:sp>
      <p:grpSp>
        <p:nvGrpSpPr>
          <p:cNvPr id="10" name="Group 10"/>
          <p:cNvGrpSpPr/>
          <p:nvPr/>
        </p:nvGrpSpPr>
        <p:grpSpPr>
          <a:xfrm>
            <a:off x="4089166" y="1292312"/>
            <a:ext cx="485715" cy="424005"/>
            <a:chOff x="4089166" y="1292312"/>
            <a:chExt cx="485715" cy="424005"/>
          </a:xfrm>
        </p:grpSpPr>
        <p:sp>
          <p:nvSpPr>
            <p:cNvPr id="11" name="AutoShape 11"/>
            <p:cNvSpPr/>
            <p:nvPr/>
          </p:nvSpPr>
          <p:spPr>
            <a:xfrm>
              <a:off x="4089166" y="1292312"/>
              <a:ext cx="485715" cy="392510"/>
            </a:xfrm>
            <a:prstGeom prst="rect">
              <a:avLst/>
            </a:prstGeom>
            <a:noFill/>
            <a:ln w="9525">
              <a:noFill/>
              <a:prstDash val="solid"/>
            </a:ln>
          </p:spPr>
          <p:txBody>
            <a:bodyPr lIns="66675" tIns="38100" rIns="66675" bIns="38100" rtlCol="0" anchor="t">
              <a:noAutofit/>
            </a:bodyPr>
            <a:lstStyle/>
            <a:p>
              <a:pPr indent="0" algn="ctr">
                <a:lnSpc>
                  <a:spcPct val="100000"/>
                </a:lnSpc>
                <a:defRPr/>
              </a:pPr>
              <a:r>
                <a:rPr lang="en-US" sz="2100" b="0" i="0" u="none" strike="noStrike">
                  <a:solidFill>
                    <a:srgbClr val="000000"/>
                  </a:solidFill>
                  <a:latin typeface="Arial"/>
                </a:rPr>
                <a:t>1</a:t>
              </a:r>
              <a:endParaRPr lang="en-US" sz="1100"/>
            </a:p>
          </p:txBody>
        </p:sp>
        <p:cxnSp>
          <p:nvCxnSpPr>
            <p:cNvPr id="12" name="Connector 12"/>
            <p:cNvCxnSpPr/>
            <p:nvPr/>
          </p:nvCxnSpPr>
          <p:spPr>
            <a:xfrm rot="10800000" flipV="1">
              <a:off x="4223488" y="1524604"/>
              <a:ext cx="324322" cy="191713"/>
            </a:xfrm>
            <a:prstGeom prst="line">
              <a:avLst/>
            </a:prstGeom>
            <a:noFill/>
            <a:ln w="9525">
              <a:solidFill>
                <a:srgbClr val="233A42">
                  <a:alpha val="100000"/>
                </a:srgbClr>
              </a:solidFill>
              <a:prstDash val="solid"/>
              <a:headEnd type="none" w="sm" len="sm"/>
              <a:tailEnd type="none" w="sm" len="sm"/>
            </a:ln>
          </p:spPr>
        </p:cxnSp>
      </p:grpSp>
      <p:grpSp>
        <p:nvGrpSpPr>
          <p:cNvPr id="13" name="Group 13"/>
          <p:cNvGrpSpPr/>
          <p:nvPr/>
        </p:nvGrpSpPr>
        <p:grpSpPr>
          <a:xfrm>
            <a:off x="4089166" y="1862284"/>
            <a:ext cx="485715" cy="424005"/>
            <a:chOff x="4089166" y="1862284"/>
            <a:chExt cx="485715" cy="424005"/>
          </a:xfrm>
        </p:grpSpPr>
        <p:sp>
          <p:nvSpPr>
            <p:cNvPr id="14" name="AutoShape 14"/>
            <p:cNvSpPr/>
            <p:nvPr/>
          </p:nvSpPr>
          <p:spPr>
            <a:xfrm>
              <a:off x="4089166" y="1862284"/>
              <a:ext cx="485715" cy="392510"/>
            </a:xfrm>
            <a:prstGeom prst="rect">
              <a:avLst/>
            </a:prstGeom>
            <a:noFill/>
            <a:ln w="9525">
              <a:noFill/>
              <a:prstDash val="solid"/>
            </a:ln>
          </p:spPr>
          <p:txBody>
            <a:bodyPr lIns="66675" tIns="38100" rIns="66675" bIns="38100" rtlCol="0" anchor="t">
              <a:noAutofit/>
            </a:bodyPr>
            <a:lstStyle/>
            <a:p>
              <a:pPr indent="0" algn="ctr">
                <a:lnSpc>
                  <a:spcPct val="100000"/>
                </a:lnSpc>
                <a:defRPr/>
              </a:pPr>
              <a:r>
                <a:rPr lang="en-US" sz="2100" b="0" i="0" u="none" strike="noStrike">
                  <a:solidFill>
                    <a:srgbClr val="000000"/>
                  </a:solidFill>
                  <a:latin typeface="Arial"/>
                </a:rPr>
                <a:t>2</a:t>
              </a:r>
              <a:endParaRPr lang="en-US" sz="1100"/>
            </a:p>
          </p:txBody>
        </p:sp>
        <p:cxnSp>
          <p:nvCxnSpPr>
            <p:cNvPr id="15" name="Connector 15"/>
            <p:cNvCxnSpPr/>
            <p:nvPr/>
          </p:nvCxnSpPr>
          <p:spPr>
            <a:xfrm rot="10800000" flipV="1">
              <a:off x="4223488" y="2094576"/>
              <a:ext cx="324322" cy="191713"/>
            </a:xfrm>
            <a:prstGeom prst="line">
              <a:avLst/>
            </a:prstGeom>
            <a:noFill/>
            <a:ln w="9525">
              <a:solidFill>
                <a:srgbClr val="233A42">
                  <a:alpha val="100000"/>
                </a:srgbClr>
              </a:solidFill>
              <a:prstDash val="solid"/>
              <a:headEnd type="none" w="sm" len="sm"/>
              <a:tailEnd type="none" w="sm" len="sm"/>
            </a:ln>
          </p:spPr>
        </p:cxnSp>
      </p:grpSp>
      <p:grpSp>
        <p:nvGrpSpPr>
          <p:cNvPr id="16" name="Group 16"/>
          <p:cNvGrpSpPr/>
          <p:nvPr/>
        </p:nvGrpSpPr>
        <p:grpSpPr>
          <a:xfrm>
            <a:off x="4088950" y="2968769"/>
            <a:ext cx="485715" cy="424005"/>
            <a:chOff x="4088950" y="2968769"/>
            <a:chExt cx="485715" cy="424005"/>
          </a:xfrm>
        </p:grpSpPr>
        <p:sp>
          <p:nvSpPr>
            <p:cNvPr id="17" name="AutoShape 17"/>
            <p:cNvSpPr/>
            <p:nvPr/>
          </p:nvSpPr>
          <p:spPr>
            <a:xfrm>
              <a:off x="4088950" y="2968769"/>
              <a:ext cx="485715" cy="392510"/>
            </a:xfrm>
            <a:prstGeom prst="rect">
              <a:avLst/>
            </a:prstGeom>
            <a:noFill/>
            <a:ln w="9525">
              <a:noFill/>
              <a:prstDash val="solid"/>
            </a:ln>
          </p:spPr>
          <p:txBody>
            <a:bodyPr lIns="66675" tIns="38100" rIns="66675" bIns="38100" rtlCol="0" anchor="t">
              <a:noAutofit/>
            </a:bodyPr>
            <a:lstStyle/>
            <a:p>
              <a:pPr indent="0" algn="ctr">
                <a:lnSpc>
                  <a:spcPct val="100000"/>
                </a:lnSpc>
                <a:defRPr/>
              </a:pPr>
              <a:r>
                <a:rPr lang="en-US" sz="2100" b="0" i="0" u="none" strike="noStrike">
                  <a:solidFill>
                    <a:srgbClr val="000000"/>
                  </a:solidFill>
                  <a:latin typeface="Arial"/>
                </a:rPr>
                <a:t>4</a:t>
              </a:r>
              <a:endParaRPr lang="en-US" sz="1100"/>
            </a:p>
          </p:txBody>
        </p:sp>
        <p:cxnSp>
          <p:nvCxnSpPr>
            <p:cNvPr id="18" name="Connector 18"/>
            <p:cNvCxnSpPr/>
            <p:nvPr/>
          </p:nvCxnSpPr>
          <p:spPr>
            <a:xfrm rot="10800000" flipV="1">
              <a:off x="4223272" y="3201061"/>
              <a:ext cx="324322" cy="191713"/>
            </a:xfrm>
            <a:prstGeom prst="line">
              <a:avLst/>
            </a:prstGeom>
            <a:noFill/>
            <a:ln w="9525">
              <a:solidFill>
                <a:srgbClr val="233A42">
                  <a:alpha val="100000"/>
                </a:srgbClr>
              </a:solidFill>
              <a:prstDash val="solid"/>
              <a:headEnd type="none" w="sm" len="sm"/>
              <a:tailEnd type="none" w="sm" len="sm"/>
            </a:ln>
          </p:spPr>
        </p:cxnSp>
      </p:grpSp>
      <p:cxnSp>
        <p:nvCxnSpPr>
          <p:cNvPr id="19" name="Connector 19"/>
          <p:cNvCxnSpPr/>
          <p:nvPr/>
        </p:nvCxnSpPr>
        <p:spPr>
          <a:xfrm rot="2700000">
            <a:off x="3119147" y="2186719"/>
            <a:ext cx="820010" cy="820010"/>
          </a:xfrm>
          <a:prstGeom prst="line">
            <a:avLst/>
          </a:prstGeom>
          <a:noFill/>
          <a:ln w="9525">
            <a:solidFill>
              <a:srgbClr val="44546A">
                <a:alpha val="100000"/>
              </a:srgbClr>
            </a:solidFill>
            <a:prstDash val="solid"/>
            <a:headEnd type="none" w="sm" len="sm"/>
            <a:tailEnd type="none" w="sm" len="sm"/>
          </a:ln>
        </p:spPr>
      </p:cxnSp>
      <p:grpSp>
        <p:nvGrpSpPr>
          <p:cNvPr id="20" name="Group 20"/>
          <p:cNvGrpSpPr/>
          <p:nvPr/>
        </p:nvGrpSpPr>
        <p:grpSpPr>
          <a:xfrm>
            <a:off x="4089652" y="2415777"/>
            <a:ext cx="485715" cy="423897"/>
            <a:chOff x="4089652" y="2415777"/>
            <a:chExt cx="485715" cy="423897"/>
          </a:xfrm>
        </p:grpSpPr>
        <p:sp>
          <p:nvSpPr>
            <p:cNvPr id="21" name="AutoShape 21"/>
            <p:cNvSpPr/>
            <p:nvPr/>
          </p:nvSpPr>
          <p:spPr>
            <a:xfrm>
              <a:off x="4089652" y="2415777"/>
              <a:ext cx="485715" cy="392511"/>
            </a:xfrm>
            <a:prstGeom prst="rect">
              <a:avLst/>
            </a:prstGeom>
            <a:noFill/>
            <a:ln w="9525">
              <a:noFill/>
              <a:prstDash val="solid"/>
            </a:ln>
          </p:spPr>
          <p:txBody>
            <a:bodyPr lIns="66675" tIns="38100" rIns="66675" bIns="38100" rtlCol="0" anchor="t">
              <a:noAutofit/>
            </a:bodyPr>
            <a:lstStyle/>
            <a:p>
              <a:pPr indent="0" algn="ctr">
                <a:lnSpc>
                  <a:spcPct val="100000"/>
                </a:lnSpc>
                <a:defRPr/>
              </a:pPr>
              <a:r>
                <a:rPr lang="en-US" sz="2100" b="0" i="0" u="none" strike="noStrike">
                  <a:solidFill>
                    <a:srgbClr val="000000"/>
                  </a:solidFill>
                  <a:latin typeface="Arial"/>
                </a:rPr>
                <a:t>3</a:t>
              </a:r>
              <a:endParaRPr lang="en-US" sz="1100"/>
            </a:p>
          </p:txBody>
        </p:sp>
        <p:cxnSp>
          <p:nvCxnSpPr>
            <p:cNvPr id="22" name="Connector 22"/>
            <p:cNvCxnSpPr/>
            <p:nvPr/>
          </p:nvCxnSpPr>
          <p:spPr>
            <a:xfrm rot="10800000" flipV="1">
              <a:off x="4224091" y="2648069"/>
              <a:ext cx="324205" cy="191605"/>
            </a:xfrm>
            <a:prstGeom prst="line">
              <a:avLst/>
            </a:prstGeom>
            <a:noFill/>
            <a:ln w="9525">
              <a:solidFill>
                <a:srgbClr val="233A42">
                  <a:alpha val="100000"/>
                </a:srgbClr>
              </a:solidFill>
              <a:prstDash val="solid"/>
              <a:headEnd type="none" w="sm" len="sm"/>
              <a:tailEnd type="none" w="sm" len="sm"/>
            </a:ln>
          </p:spPr>
        </p:cxnSp>
      </p:grpSp>
      <p:grpSp>
        <p:nvGrpSpPr>
          <p:cNvPr id="24" name="Group 24"/>
          <p:cNvGrpSpPr/>
          <p:nvPr/>
        </p:nvGrpSpPr>
        <p:grpSpPr>
          <a:xfrm>
            <a:off x="4089166" y="3518306"/>
            <a:ext cx="485775" cy="424005"/>
            <a:chOff x="4089166" y="3518306"/>
            <a:chExt cx="485775" cy="424005"/>
          </a:xfrm>
        </p:grpSpPr>
        <p:sp>
          <p:nvSpPr>
            <p:cNvPr id="25" name="AutoShape 25"/>
            <p:cNvSpPr/>
            <p:nvPr/>
          </p:nvSpPr>
          <p:spPr>
            <a:xfrm>
              <a:off x="4089166" y="3518306"/>
              <a:ext cx="485775" cy="342900"/>
            </a:xfrm>
            <a:prstGeom prst="rect">
              <a:avLst/>
            </a:prstGeom>
            <a:noFill/>
            <a:ln w="9525">
              <a:noFill/>
              <a:prstDash val="solid"/>
            </a:ln>
          </p:spPr>
          <p:txBody>
            <a:bodyPr lIns="66675" tIns="38100" rIns="66675" bIns="38100" rtlCol="0" anchor="t">
              <a:noAutofit/>
            </a:bodyPr>
            <a:lstStyle/>
            <a:p>
              <a:pPr indent="0" algn="ctr">
                <a:lnSpc>
                  <a:spcPct val="100000"/>
                </a:lnSpc>
                <a:defRPr/>
              </a:pPr>
              <a:r>
                <a:rPr lang="en-US" sz="2100" b="0" i="0" u="none" strike="noStrike">
                  <a:solidFill>
                    <a:srgbClr val="000000"/>
                  </a:solidFill>
                  <a:latin typeface="Arial"/>
                </a:rPr>
                <a:t>5</a:t>
              </a:r>
              <a:endParaRPr lang="en-US" sz="1100"/>
            </a:p>
          </p:txBody>
        </p:sp>
        <p:cxnSp>
          <p:nvCxnSpPr>
            <p:cNvPr id="26" name="Connector 26"/>
            <p:cNvCxnSpPr/>
            <p:nvPr/>
          </p:nvCxnSpPr>
          <p:spPr>
            <a:xfrm rot="10800000" flipV="1">
              <a:off x="4223488" y="3750598"/>
              <a:ext cx="324322" cy="191713"/>
            </a:xfrm>
            <a:prstGeom prst="line">
              <a:avLst/>
            </a:prstGeom>
            <a:noFill/>
            <a:ln w="9525">
              <a:solidFill>
                <a:srgbClr val="233A42">
                  <a:alpha val="100000"/>
                </a:srgbClr>
              </a:solidFill>
              <a:prstDash val="solid"/>
              <a:headEnd type="none" w="sm" len="sm"/>
              <a:tailEnd type="none" w="sm" len="sm"/>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143"/>
          </p:nvPr>
        </p:nvSpPr>
        <p:spPr>
          <a:prstGeom prst="rect">
            <a:avLst/>
          </a:prstGeom>
        </p:spPr>
        <p:txBody>
          <a:bodyPr lIns="66675" tIns="38100" rIns="66675" bIns="38100" anchor="ctr">
            <a:noAutofit/>
          </a:bodyPr>
          <a:lstStyle>
            <a:lvl1pPr algn="r">
              <a:lnSpc>
                <a:spcPct val="100000"/>
              </a:lnSpc>
              <a:defRPr sz="900" b="0" i="0" u="none" strike="noStrike">
                <a:solidFill>
                  <a:srgbClr val="1F2329">
                    <a:alpha val="100000"/>
                  </a:srgbClr>
                </a:solidFill>
              </a:defRPr>
            </a:lvl1pPr>
          </a:lstStyle>
          <a:p>
            <a:pPr algn="r"/>
            <a:r>
              <a:rPr lang="en-US" dirty="0"/>
              <a:t>19</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sp>
        <p:nvSpPr>
          <p:cNvPr id="11" name="AutoShape 11"/>
          <p:cNvSpPr/>
          <p:nvPr/>
        </p:nvSpPr>
        <p:spPr>
          <a:xfrm>
            <a:off x="979170" y="618900"/>
            <a:ext cx="3797618" cy="430713"/>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Account Registration</a:t>
            </a:r>
            <a:endParaRPr lang="en-US" sz="1100"/>
          </a:p>
        </p:txBody>
      </p:sp>
      <p:sp>
        <p:nvSpPr>
          <p:cNvPr id="12" name="AutoShape 12"/>
          <p:cNvSpPr/>
          <p:nvPr/>
        </p:nvSpPr>
        <p:spPr>
          <a:xfrm>
            <a:off x="1143658" y="1230506"/>
            <a:ext cx="2686467" cy="338554"/>
          </a:xfrm>
          <a:prstGeom prst="rect">
            <a:avLst/>
          </a:prstGeom>
          <a:noFill/>
          <a:ln w="9525">
            <a:noFill/>
            <a:prstDash val="solid"/>
          </a:ln>
        </p:spPr>
        <p:txBody>
          <a:bodyPr lIns="95250" tIns="47625" rIns="95250" bIns="47625" rtlCol="0" anchor="t">
            <a:noAutofit/>
          </a:bodyPr>
          <a:lstStyle/>
          <a:p>
            <a:pPr marL="0" lvl="0" indent="200025" algn="l">
              <a:lnSpc>
                <a:spcPct val="100000"/>
              </a:lnSpc>
              <a:buClr>
                <a:srgbClr val="000000"/>
              </a:buClr>
              <a:buChar char="•"/>
              <a:defRPr/>
            </a:pPr>
            <a:r>
              <a:rPr lang="en-US" sz="1575" b="0" i="0" u="none" strike="noStrike">
                <a:solidFill>
                  <a:srgbClr val="000000"/>
                </a:solidFill>
                <a:latin typeface="Times New Roman"/>
              </a:rPr>
              <a:t>Account registration:</a:t>
            </a:r>
            <a:endParaRPr lang="en-US" sz="1100"/>
          </a:p>
        </p:txBody>
      </p:sp>
      <p:pic>
        <p:nvPicPr>
          <p:cNvPr id="13" name="Picture 13"/>
          <p:cNvPicPr>
            <a:picLocks noChangeAspect="1"/>
          </p:cNvPicPr>
          <p:nvPr/>
        </p:nvPicPr>
        <p:blipFill>
          <a:blip r:embed="rId4"/>
          <a:srcRect/>
          <a:stretch>
            <a:fillRect/>
          </a:stretch>
        </p:blipFill>
        <p:spPr>
          <a:xfrm>
            <a:off x="5303651" y="967616"/>
            <a:ext cx="1450249" cy="3138487"/>
          </a:xfrm>
          <a:prstGeom prst="rect">
            <a:avLst/>
          </a:prstGeom>
          <a:ln w="9525">
            <a:noFill/>
            <a:prstDash val="solid"/>
          </a:ln>
        </p:spPr>
      </p:pic>
      <p:pic>
        <p:nvPicPr>
          <p:cNvPr id="14" name="Picture 14"/>
          <p:cNvPicPr>
            <a:picLocks noChangeAspect="1"/>
          </p:cNvPicPr>
          <p:nvPr/>
        </p:nvPicPr>
        <p:blipFill>
          <a:blip r:embed="rId5"/>
          <a:srcRect b="72317"/>
          <a:stretch>
            <a:fillRect/>
          </a:stretch>
        </p:blipFill>
        <p:spPr>
          <a:xfrm>
            <a:off x="7309796" y="1009562"/>
            <a:ext cx="1523535" cy="912743"/>
          </a:xfrm>
          <a:prstGeom prst="rect">
            <a:avLst/>
          </a:prstGeom>
          <a:ln w="9525">
            <a:noFill/>
            <a:prstDash val="solid"/>
          </a:ln>
        </p:spPr>
      </p:pic>
      <p:pic>
        <p:nvPicPr>
          <p:cNvPr id="15" name="Picture 15"/>
          <p:cNvPicPr>
            <a:picLocks noChangeAspect="1"/>
          </p:cNvPicPr>
          <p:nvPr/>
        </p:nvPicPr>
        <p:blipFill>
          <a:blip r:embed="rId6"/>
          <a:srcRect t="13981" b="30092"/>
          <a:stretch>
            <a:fillRect/>
          </a:stretch>
        </p:blipFill>
        <p:spPr>
          <a:xfrm>
            <a:off x="7309796" y="2328563"/>
            <a:ext cx="1535206" cy="1858051"/>
          </a:xfrm>
          <a:prstGeom prst="rect">
            <a:avLst/>
          </a:prstGeom>
          <a:ln w="9525">
            <a:noFill/>
            <a:prstDash val="solid"/>
          </a:ln>
        </p:spPr>
      </p:pic>
      <p:cxnSp>
        <p:nvCxnSpPr>
          <p:cNvPr id="16" name="Connector 16"/>
          <p:cNvCxnSpPr/>
          <p:nvPr/>
        </p:nvCxnSpPr>
        <p:spPr>
          <a:xfrm flipV="1">
            <a:off x="6753900" y="1465934"/>
            <a:ext cx="555896" cy="1070926"/>
          </a:xfrm>
          <a:prstGeom prst="bentConnector3">
            <a:avLst>
              <a:gd name="adj1" fmla="val 50000"/>
            </a:avLst>
          </a:prstGeom>
          <a:noFill/>
          <a:ln w="19050">
            <a:solidFill>
              <a:srgbClr val="FF0000">
                <a:alpha val="100000"/>
              </a:srgbClr>
            </a:solidFill>
            <a:prstDash val="solid"/>
            <a:headEnd type="none" w="med" len="med"/>
            <a:tailEnd type="triangle" w="med" len="med"/>
          </a:ln>
        </p:spPr>
      </p:cxnSp>
      <p:sp>
        <p:nvSpPr>
          <p:cNvPr id="17" name="AutoShape 17"/>
          <p:cNvSpPr/>
          <p:nvPr/>
        </p:nvSpPr>
        <p:spPr>
          <a:xfrm>
            <a:off x="1417720" y="1591822"/>
            <a:ext cx="1962150" cy="819150"/>
          </a:xfrm>
          <a:prstGeom prst="rect">
            <a:avLst/>
          </a:prstGeom>
          <a:noFill/>
          <a:ln w="9525">
            <a:noFill/>
            <a:prstDash val="solid"/>
          </a:ln>
        </p:spPr>
        <p:txBody>
          <a:bodyPr lIns="95250" tIns="47625" rIns="95250" bIns="47625" rtlCol="0" anchor="t">
            <a:noAutofit/>
          </a:bodyPr>
          <a:lstStyle/>
          <a:p>
            <a:pPr marL="0" lvl="0" indent="171450" algn="l">
              <a:lnSpc>
                <a:spcPct val="140000"/>
              </a:lnSpc>
              <a:buClr>
                <a:srgbClr val="000000"/>
              </a:buClr>
              <a:buChar char="•"/>
              <a:defRPr/>
            </a:pPr>
            <a:r>
              <a:rPr lang="en-US" sz="1350" b="0" i="0" u="none" strike="noStrike">
                <a:solidFill>
                  <a:srgbClr val="000000"/>
                </a:solidFill>
                <a:latin typeface="Times New Roman"/>
              </a:rPr>
              <a:t>Name</a:t>
            </a:r>
            <a:endParaRPr lang="en-US" sz="1100"/>
          </a:p>
          <a:p>
            <a:pPr marL="0" lvl="0" indent="171450" algn="l">
              <a:lnSpc>
                <a:spcPct val="140000"/>
              </a:lnSpc>
              <a:buClr>
                <a:srgbClr val="000000"/>
              </a:buClr>
              <a:buChar char="•"/>
            </a:pPr>
            <a:r>
              <a:rPr lang="en-US" sz="1350" b="0" i="0" u="none" strike="noStrike">
                <a:solidFill>
                  <a:srgbClr val="000000"/>
                </a:solidFill>
                <a:latin typeface="Times New Roman"/>
              </a:rPr>
              <a:t>Password</a:t>
            </a:r>
          </a:p>
          <a:p>
            <a:pPr marL="0" lvl="0" indent="171450" algn="l">
              <a:lnSpc>
                <a:spcPct val="140000"/>
              </a:lnSpc>
              <a:buClr>
                <a:srgbClr val="000000"/>
              </a:buClr>
              <a:buChar char="•"/>
            </a:pPr>
            <a:r>
              <a:rPr lang="en-US" sz="1350" b="0" i="0" u="none" strike="noStrike">
                <a:solidFill>
                  <a:srgbClr val="000000"/>
                </a:solidFill>
                <a:latin typeface="Times New Roman"/>
              </a:rPr>
              <a:t>Verification code</a:t>
            </a:r>
          </a:p>
        </p:txBody>
      </p:sp>
      <p:sp>
        <p:nvSpPr>
          <p:cNvPr id="18" name="AutoShape 18"/>
          <p:cNvSpPr/>
          <p:nvPr/>
        </p:nvSpPr>
        <p:spPr>
          <a:xfrm>
            <a:off x="1143657" y="2807925"/>
            <a:ext cx="3867345" cy="338554"/>
          </a:xfrm>
          <a:prstGeom prst="rect">
            <a:avLst/>
          </a:prstGeom>
          <a:noFill/>
          <a:ln w="9525">
            <a:noFill/>
            <a:prstDash val="solid"/>
          </a:ln>
        </p:spPr>
        <p:txBody>
          <a:bodyPr lIns="95250" tIns="47625" rIns="95250" bIns="47625" rtlCol="0" anchor="t">
            <a:noAutofit/>
          </a:bodyPr>
          <a:lstStyle/>
          <a:p>
            <a:pPr marL="0" lvl="0" indent="200025" algn="l">
              <a:lnSpc>
                <a:spcPct val="100000"/>
              </a:lnSpc>
              <a:buClr>
                <a:srgbClr val="000000"/>
              </a:buClr>
              <a:buChar char="•"/>
              <a:defRPr/>
            </a:pPr>
            <a:r>
              <a:rPr lang="en-US" sz="1575" b="0" i="0" u="none" strike="noStrike">
                <a:solidFill>
                  <a:srgbClr val="000000"/>
                </a:solidFill>
                <a:latin typeface="Times New Roman"/>
              </a:rPr>
              <a:t>Information change after registration: </a:t>
            </a:r>
            <a:endParaRPr lang="en-US" sz="1100"/>
          </a:p>
        </p:txBody>
      </p:sp>
      <p:sp>
        <p:nvSpPr>
          <p:cNvPr id="19" name="AutoShape 19"/>
          <p:cNvSpPr/>
          <p:nvPr/>
        </p:nvSpPr>
        <p:spPr>
          <a:xfrm>
            <a:off x="1488701" y="3193243"/>
            <a:ext cx="2543175" cy="819150"/>
          </a:xfrm>
          <a:prstGeom prst="rect">
            <a:avLst/>
          </a:prstGeom>
          <a:noFill/>
          <a:ln w="9525">
            <a:noFill/>
            <a:prstDash val="solid"/>
          </a:ln>
        </p:spPr>
        <p:txBody>
          <a:bodyPr lIns="95250" tIns="47625" rIns="95250" bIns="47625" rtlCol="0" anchor="t">
            <a:noAutofit/>
          </a:bodyPr>
          <a:lstStyle/>
          <a:p>
            <a:pPr marL="0" lvl="0" indent="171450" algn="l">
              <a:lnSpc>
                <a:spcPct val="140000"/>
              </a:lnSpc>
              <a:buClr>
                <a:srgbClr val="000000"/>
              </a:buClr>
              <a:buChar char="•"/>
              <a:defRPr/>
            </a:pPr>
            <a:r>
              <a:rPr lang="en-US" sz="1350" b="0" i="0" u="none" strike="noStrike">
                <a:solidFill>
                  <a:srgbClr val="000000"/>
                </a:solidFill>
                <a:latin typeface="Times New Roman"/>
              </a:rPr>
              <a:t>Avatar</a:t>
            </a:r>
            <a:endParaRPr lang="en-US" sz="1100"/>
          </a:p>
          <a:p>
            <a:pPr marL="0" lvl="0" indent="171450" algn="l">
              <a:lnSpc>
                <a:spcPct val="140000"/>
              </a:lnSpc>
              <a:buClr>
                <a:srgbClr val="000000"/>
              </a:buClr>
              <a:buChar char="•"/>
            </a:pPr>
            <a:r>
              <a:rPr lang="en-US" sz="1350" b="0" i="0" u="none" strike="noStrike">
                <a:solidFill>
                  <a:srgbClr val="000000"/>
                </a:solidFill>
                <a:latin typeface="Times New Roman"/>
              </a:rPr>
              <a:t>Nickname</a:t>
            </a:r>
          </a:p>
          <a:p>
            <a:pPr marL="0" lvl="0" indent="171450" algn="l">
              <a:lnSpc>
                <a:spcPct val="140000"/>
              </a:lnSpc>
              <a:buClr>
                <a:srgbClr val="000000"/>
              </a:buClr>
              <a:buChar char="•"/>
            </a:pPr>
            <a:r>
              <a:rPr lang="en-US" sz="1350" b="0" i="0" u="none" strike="noStrike">
                <a:solidFill>
                  <a:srgbClr val="000000"/>
                </a:solidFill>
                <a:latin typeface="Times New Roman"/>
              </a:rPr>
              <a:t>Mobile number binding</a:t>
            </a:r>
          </a:p>
        </p:txBody>
      </p:sp>
      <p:cxnSp>
        <p:nvCxnSpPr>
          <p:cNvPr id="20" name="Connector 20"/>
          <p:cNvCxnSpPr/>
          <p:nvPr/>
        </p:nvCxnSpPr>
        <p:spPr>
          <a:xfrm>
            <a:off x="8071564" y="1922305"/>
            <a:ext cx="5835" cy="406258"/>
          </a:xfrm>
          <a:prstGeom prst="line">
            <a:avLst/>
          </a:prstGeom>
          <a:noFill/>
          <a:ln w="9525">
            <a:solidFill>
              <a:srgbClr val="FF0000">
                <a:alpha val="100000"/>
              </a:srgbClr>
            </a:solidFill>
            <a:prstDash val="solid"/>
            <a:headEnd type="none" w="med" len="med"/>
            <a:tailEnd type="triangle" w="med" len="med"/>
          </a:ln>
        </p:spPr>
      </p:cxnSp>
      <p:sp>
        <p:nvSpPr>
          <p:cNvPr id="21" name="AutoShape 21"/>
          <p:cNvSpPr/>
          <p:nvPr/>
        </p:nvSpPr>
        <p:spPr>
          <a:xfrm>
            <a:off x="6028775" y="4277725"/>
            <a:ext cx="2308545"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Account Registration Page</a:t>
            </a:r>
            <a:endParaRPr lang="en-US"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0" y="-4161155"/>
            <a:ext cx="9134475" cy="9194800"/>
            <a:chOff x="5080" y="-4161155"/>
            <a:chExt cx="9134475" cy="9194800"/>
          </a:xfrm>
        </p:grpSpPr>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cxnSp>
              <p:nvCxnSpPr>
                <p:cNvPr id="5" name="Connector 5"/>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6" name="Connector 6"/>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7" name="Picture 7"/>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9" name="AutoShape 9"/>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Application Development</a:t>
              </a:r>
              <a:endParaRPr lang="en-US" sz="1100"/>
            </a:p>
          </p:txBody>
        </p:sp>
      </p:grpSp>
      <p:sp>
        <p:nvSpPr>
          <p:cNvPr id="10" name="AutoShape 10"/>
          <p:cNvSpPr/>
          <p:nvPr/>
        </p:nvSpPr>
        <p:spPr>
          <a:xfrm>
            <a:off x="979170" y="618900"/>
            <a:ext cx="3797618" cy="430713"/>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Account Login</a:t>
            </a:r>
            <a:endParaRPr lang="en-US" sz="1100"/>
          </a:p>
        </p:txBody>
      </p:sp>
      <p:sp>
        <p:nvSpPr>
          <p:cNvPr id="11" name="AutoShape 11"/>
          <p:cNvSpPr/>
          <p:nvPr/>
        </p:nvSpPr>
        <p:spPr>
          <a:xfrm>
            <a:off x="979170" y="1293581"/>
            <a:ext cx="4257675" cy="1419225"/>
          </a:xfrm>
          <a:prstGeom prst="rect">
            <a:avLst/>
          </a:prstGeom>
          <a:noFill/>
          <a:ln w="9525">
            <a:noFill/>
            <a:prstDash val="solid"/>
          </a:ln>
        </p:spPr>
        <p:txBody>
          <a:bodyPr lIns="95250" tIns="47625" rIns="95250" bIns="47625" rtlCol="0" anchor="t">
            <a:noAutofit/>
          </a:bodyPr>
          <a:lstStyle/>
          <a:p>
            <a:pPr marL="0" lvl="0" indent="200025" algn="l">
              <a:lnSpc>
                <a:spcPct val="150000"/>
              </a:lnSpc>
              <a:buClr>
                <a:srgbClr val="000000"/>
              </a:buClr>
              <a:buChar char="•"/>
              <a:defRPr/>
            </a:pPr>
            <a:r>
              <a:rPr lang="en-US" sz="1575" b="1" i="0" u="none" strike="noStrike">
                <a:solidFill>
                  <a:srgbClr val="000000"/>
                </a:solidFill>
                <a:latin typeface="Times New Roman"/>
              </a:rPr>
              <a:t>Account Login Methods:</a:t>
            </a:r>
            <a:endParaRPr lang="en-US" sz="1100"/>
          </a:p>
          <a:p>
            <a:pPr marL="270000" lvl="1" indent="200025" algn="l">
              <a:lnSpc>
                <a:spcPct val="120000"/>
              </a:lnSpc>
              <a:buClr>
                <a:srgbClr val="000000"/>
              </a:buClr>
              <a:buChar char="•"/>
            </a:pPr>
            <a:r>
              <a:rPr lang="en-US" sz="1575" b="0" i="0" u="none" strike="noStrike">
                <a:solidFill>
                  <a:srgbClr val="000000"/>
                </a:solidFill>
                <a:latin typeface="Times New Roman"/>
              </a:rPr>
              <a:t>Account Password Login</a:t>
            </a:r>
          </a:p>
          <a:p>
            <a:pPr marL="270000" lvl="1" indent="200025" algn="l">
              <a:lnSpc>
                <a:spcPct val="120000"/>
              </a:lnSpc>
              <a:buClr>
                <a:srgbClr val="000000"/>
              </a:buClr>
              <a:buChar char="•"/>
            </a:pPr>
            <a:r>
              <a:rPr lang="en-US" sz="1575" b="0" i="0" u="none" strike="noStrike">
                <a:solidFill>
                  <a:srgbClr val="000000"/>
                </a:solidFill>
                <a:latin typeface="Times New Roman"/>
              </a:rPr>
              <a:t>Password-free Login (SMS, WeChat, Apple login, etc.)</a:t>
            </a:r>
          </a:p>
          <a:p>
            <a:pPr indent="0" algn="l">
              <a:lnSpc>
                <a:spcPct val="100000"/>
              </a:lnSpc>
            </a:pPr>
            <a:endParaRPr lang="en-US" sz="1575" b="0" i="0" u="none" strike="noStrike">
              <a:solidFill>
                <a:srgbClr val="000000"/>
              </a:solidFill>
              <a:latin typeface="Times New Roman"/>
            </a:endParaRPr>
          </a:p>
        </p:txBody>
      </p:sp>
      <p:sp>
        <p:nvSpPr>
          <p:cNvPr id="12" name="AutoShape 12"/>
          <p:cNvSpPr/>
          <p:nvPr/>
        </p:nvSpPr>
        <p:spPr>
          <a:xfrm>
            <a:off x="4949504" y="4242931"/>
            <a:ext cx="3899543" cy="276999"/>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000000"/>
                </a:solidFill>
                <a:latin typeface="Times New Roman"/>
              </a:rPr>
              <a:t>Figure: Account Password Login  |  Password-free Login</a:t>
            </a:r>
            <a:endParaRPr lang="en-US" sz="1100"/>
          </a:p>
        </p:txBody>
      </p:sp>
      <p:pic>
        <p:nvPicPr>
          <p:cNvPr id="13" name="Picture 13"/>
          <p:cNvPicPr>
            <a:picLocks noChangeAspect="1"/>
          </p:cNvPicPr>
          <p:nvPr/>
        </p:nvPicPr>
        <p:blipFill>
          <a:blip r:embed="rId4"/>
          <a:srcRect/>
          <a:stretch>
            <a:fillRect/>
          </a:stretch>
        </p:blipFill>
        <p:spPr>
          <a:xfrm>
            <a:off x="7089598" y="905876"/>
            <a:ext cx="1496394" cy="3238689"/>
          </a:xfrm>
          <a:prstGeom prst="rect">
            <a:avLst/>
          </a:prstGeom>
          <a:ln w="9525">
            <a:noFill/>
            <a:prstDash val="solid"/>
          </a:ln>
        </p:spPr>
      </p:pic>
      <p:pic>
        <p:nvPicPr>
          <p:cNvPr id="14" name="Picture 14"/>
          <p:cNvPicPr>
            <a:picLocks noChangeAspect="1"/>
          </p:cNvPicPr>
          <p:nvPr/>
        </p:nvPicPr>
        <p:blipFill>
          <a:blip r:embed="rId5"/>
          <a:srcRect/>
          <a:stretch>
            <a:fillRect/>
          </a:stretch>
        </p:blipFill>
        <p:spPr>
          <a:xfrm>
            <a:off x="5320557" y="905876"/>
            <a:ext cx="1496394" cy="3238689"/>
          </a:xfrm>
          <a:prstGeom prst="rect">
            <a:avLst/>
          </a:prstGeom>
          <a:ln w="9525">
            <a:noFill/>
            <a:prstDash val="solid"/>
          </a:ln>
        </p:spPr>
      </p:pic>
      <p:sp>
        <p:nvSpPr>
          <p:cNvPr id="15" name="AutoShape 15"/>
          <p:cNvSpPr/>
          <p:nvPr/>
        </p:nvSpPr>
        <p:spPr>
          <a:xfrm>
            <a:off x="1011535" y="2525220"/>
            <a:ext cx="4051407" cy="790575"/>
          </a:xfrm>
          <a:prstGeom prst="rect">
            <a:avLst/>
          </a:prstGeom>
          <a:noFill/>
          <a:ln w="9525">
            <a:noFill/>
            <a:prstDash val="solid"/>
          </a:ln>
        </p:spPr>
        <p:txBody>
          <a:bodyPr lIns="95250" tIns="95250" rIns="95250" bIns="95250" rtlCol="0" anchor="ctr">
            <a:noAutofit/>
          </a:bodyPr>
          <a:lstStyle/>
          <a:p>
            <a:pPr marL="0" lvl="0" indent="200025" algn="l">
              <a:lnSpc>
                <a:spcPct val="100000"/>
              </a:lnSpc>
              <a:buClr>
                <a:srgbClr val="000000"/>
              </a:buClr>
              <a:buChar char="•"/>
              <a:defRPr/>
            </a:pPr>
            <a:r>
              <a:rPr lang="en-US" sz="1575" b="0" i="0" u="none" strike="noStrike" dirty="0">
                <a:solidFill>
                  <a:srgbClr val="000000"/>
                </a:solidFill>
                <a:latin typeface="Times New Roman"/>
              </a:rPr>
              <a:t>Authentication: Uses third-party application Token authentication</a:t>
            </a:r>
            <a:endParaRPr lang="en-US" sz="1100" dirty="0"/>
          </a:p>
        </p:txBody>
      </p:sp>
      <p:sp>
        <p:nvSpPr>
          <p:cNvPr id="16" name="AutoShape 2">
            <a:extLst>
              <a:ext uri="{FF2B5EF4-FFF2-40B4-BE49-F238E27FC236}">
                <a16:creationId xmlns:a16="http://schemas.microsoft.com/office/drawing/2014/main" id="{5F112AF7-68B5-E732-2CBC-ECFE9B668E38}"/>
              </a:ext>
            </a:extLst>
          </p:cNvPr>
          <p:cNvSpPr txBox="1">
            <a:spLocks/>
          </p:cNvSpPr>
          <p:nvPr/>
        </p:nvSpPr>
        <p:spPr>
          <a:xfrm>
            <a:off x="6457950" y="4767263"/>
            <a:ext cx="2057400" cy="273844"/>
          </a:xfrm>
          <a:prstGeom prst="rect">
            <a:avLst/>
          </a:prstGeom>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Grp="1" noChangeAspect="1"/>
          </p:cNvPicPr>
          <p:nvPr>
            <p:ph type="pic" sz="quarter" idx="81"/>
          </p:nvPr>
        </p:nvPicPr>
        <p:blipFill>
          <a:blip r:embed="rId3"/>
          <a:srcRect/>
          <a:stretch>
            <a:fillRect/>
          </a:stretch>
        </p:blipFill>
        <p:spPr>
          <a:xfrm>
            <a:off x="140970" y="1034746"/>
            <a:ext cx="4154450" cy="3276600"/>
          </a:xfrm>
          <a:prstGeom prst="roundRect">
            <a:avLst>
              <a:gd name="adj" fmla="val 0"/>
            </a:avLst>
          </a:prstGeom>
        </p:spPr>
      </p:pic>
      <p:sp>
        <p:nvSpPr>
          <p:cNvPr id="3" name="AutoShape 3"/>
          <p:cNvSpPr>
            <a:spLocks noGrp="1"/>
          </p:cNvSpPr>
          <p:nvPr>
            <p:ph type="body" sz="quarter" idx="82" hasCustomPrompt="1"/>
          </p:nvPr>
        </p:nvSpPr>
        <p:spPr>
          <a:xfrm>
            <a:off x="4252782" y="832154"/>
            <a:ext cx="4810125" cy="3276600"/>
          </a:xfrm>
          <a:prstGeom prst="rect">
            <a:avLst/>
          </a:prstGeom>
        </p:spPr>
        <p:txBody>
          <a:bodyPr lIns="66675" tIns="38100" rIns="66675" bIns="38100" anchor="t">
            <a:noAutofit/>
          </a:bodyPr>
          <a:lstStyle>
            <a:lvl1pPr algn="l">
              <a:lnSpc>
                <a:spcPct val="150000"/>
              </a:lnSpc>
              <a:defRPr sz="1200" b="0" i="0" u="none" strike="noStrike">
                <a:solidFill>
                  <a:srgbClr val="1F2329">
                    <a:alpha val="100000"/>
                  </a:srgbClr>
                </a:solidFill>
                <a:latin typeface="Times New Roman"/>
              </a:defRPr>
            </a:lvl1pPr>
          </a:lstStyle>
          <a:p>
            <a:pPr indent="0" algn="l">
              <a:lnSpc>
                <a:spcPct val="150000"/>
              </a:lnSpc>
            </a:pPr>
            <a:r>
              <a:rPr lang="en-US" sz="1650" b="1" i="1" u="none" strike="noStrike" dirty="0">
                <a:solidFill>
                  <a:srgbClr val="1F2329"/>
                </a:solidFill>
                <a:latin typeface="Times New Roman"/>
              </a:rPr>
              <a:t>Database Design and Construction</a:t>
            </a:r>
          </a:p>
          <a:p>
            <a:pPr indent="0" algn="l">
              <a:lnSpc>
                <a:spcPct val="150000"/>
              </a:lnSpc>
            </a:pPr>
            <a:endParaRPr lang="en-US" sz="1650" b="1" i="1" u="none" strike="noStrike" dirty="0">
              <a:solidFill>
                <a:srgbClr val="1F2329"/>
              </a:solidFill>
              <a:latin typeface="Times New Roman"/>
            </a:endParaRPr>
          </a:p>
          <a:p>
            <a:pPr marL="0" lvl="0" indent="171450" algn="l">
              <a:lnSpc>
                <a:spcPct val="150000"/>
              </a:lnSpc>
              <a:buClr>
                <a:srgbClr val="1F2329"/>
              </a:buClr>
              <a:buChar char="•"/>
            </a:pPr>
            <a:r>
              <a:rPr lang="en-US" sz="1350" b="1" i="0" u="none" strike="noStrike" dirty="0">
                <a:solidFill>
                  <a:srgbClr val="1F2329"/>
                </a:solidFill>
                <a:latin typeface="Times New Roman"/>
              </a:rPr>
              <a:t>Single Table Design</a:t>
            </a:r>
            <a:r>
              <a:rPr lang="en-US" sz="1350" b="0" i="0" u="none" strike="noStrike" dirty="0">
                <a:solidFill>
                  <a:srgbClr val="1F2329"/>
                </a:solidFill>
                <a:latin typeface="Times New Roman"/>
              </a:rPr>
              <a:t>: In terms of database form design, a single table design was chosen. Put all users' data of the same type in the same form. This design approach has the characteristics of strong flexibility, easy maintenance, and high query efficiency</a:t>
            </a:r>
          </a:p>
          <a:p>
            <a:pPr indent="0" algn="l">
              <a:lnSpc>
                <a:spcPct val="150000"/>
              </a:lnSpc>
            </a:pPr>
            <a:endParaRPr lang="en-US" sz="1350" b="0" i="0" u="none" strike="noStrike" dirty="0">
              <a:solidFill>
                <a:srgbClr val="1F2329"/>
              </a:solidFill>
              <a:latin typeface="Times New Roman"/>
            </a:endParaRPr>
          </a:p>
          <a:p>
            <a:pPr marL="0" lvl="0" indent="171450" algn="l">
              <a:lnSpc>
                <a:spcPct val="150000"/>
              </a:lnSpc>
              <a:buClr>
                <a:srgbClr val="1F2329"/>
              </a:buClr>
              <a:buChar char="•"/>
            </a:pPr>
            <a:r>
              <a:rPr lang="en-US" sz="1350" b="1" i="0" u="none" strike="noStrike" dirty="0">
                <a:solidFill>
                  <a:srgbClr val="1F2329"/>
                </a:solidFill>
                <a:latin typeface="Times New Roman"/>
              </a:rPr>
              <a:t>Association Table</a:t>
            </a:r>
            <a:r>
              <a:rPr lang="en-US" sz="1350" b="0" i="0" u="none" strike="noStrike" dirty="0">
                <a:solidFill>
                  <a:srgbClr val="1F2329"/>
                </a:solidFill>
                <a:latin typeface="Times New Roman"/>
              </a:rPr>
              <a:t>: Using association tables to reflect the many to many relationship between two entities can make database operations easier and more conducive to database maintenance.</a:t>
            </a:r>
          </a:p>
          <a:p>
            <a:pPr indent="0" algn="l">
              <a:lnSpc>
                <a:spcPct val="150000"/>
              </a:lnSpc>
            </a:pPr>
            <a:endParaRPr lang="en-US" sz="1350" b="0" i="0" u="none" strike="noStrike" dirty="0">
              <a:solidFill>
                <a:srgbClr val="1F2329"/>
              </a:solidFill>
              <a:latin typeface="Times New Roman"/>
            </a:endParaRPr>
          </a:p>
          <a:p>
            <a:pPr marL="0" lvl="0" indent="171450" algn="l">
              <a:lnSpc>
                <a:spcPct val="150000"/>
              </a:lnSpc>
              <a:buClr>
                <a:srgbClr val="1F2329"/>
              </a:buClr>
              <a:buChar char="•"/>
            </a:pPr>
            <a:r>
              <a:rPr lang="en-US" sz="1350" b="1" i="0" u="none" strike="noStrike" dirty="0">
                <a:solidFill>
                  <a:srgbClr val="1F2329"/>
                </a:solidFill>
                <a:latin typeface="Times New Roman"/>
              </a:rPr>
              <a:t>E-R Diagram</a:t>
            </a:r>
            <a:r>
              <a:rPr lang="en-US" sz="1350" b="0" i="0" u="none" strike="noStrike" dirty="0">
                <a:solidFill>
                  <a:srgbClr val="1F2329"/>
                </a:solidFill>
                <a:latin typeface="Times New Roman"/>
              </a:rPr>
              <a:t>: The E-R diagram is shown on the left.</a:t>
            </a:r>
          </a:p>
        </p:txBody>
      </p:sp>
      <p:sp>
        <p:nvSpPr>
          <p:cNvPr id="4" name="AutoShape 4"/>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21</a:t>
            </a:r>
            <a:endParaRPr dirty="0"/>
          </a:p>
        </p:txBody>
      </p:sp>
      <p:grpSp>
        <p:nvGrpSpPr>
          <p:cNvPr id="5" name="Group 5"/>
          <p:cNvGrpSpPr/>
          <p:nvPr/>
        </p:nvGrpSpPr>
        <p:grpSpPr>
          <a:xfrm>
            <a:off x="5080" y="-4161155"/>
            <a:ext cx="9134475" cy="9194800"/>
            <a:chOff x="5080" y="-4161155"/>
            <a:chExt cx="9134475" cy="9194800"/>
          </a:xfrm>
        </p:grpSpPr>
        <p:grpSp>
          <p:nvGrpSpPr>
            <p:cNvPr id="6" name="Group 6"/>
            <p:cNvGrpSpPr/>
            <p:nvPr/>
          </p:nvGrpSpPr>
          <p:grpSpPr>
            <a:xfrm>
              <a:off x="5080" y="-4161155"/>
              <a:ext cx="9134475" cy="9194800"/>
              <a:chOff x="5080" y="-4161155"/>
              <a:chExt cx="9134475" cy="9194800"/>
            </a:xfrm>
          </p:grpSpPr>
          <p:grpSp>
            <p:nvGrpSpPr>
              <p:cNvPr id="7" name="Group 7"/>
              <p:cNvGrpSpPr/>
              <p:nvPr/>
            </p:nvGrpSpPr>
            <p:grpSpPr>
              <a:xfrm>
                <a:off x="5080" y="-4161155"/>
                <a:ext cx="9134475" cy="9194800"/>
                <a:chOff x="5080" y="-4161155"/>
                <a:chExt cx="9134475" cy="9194800"/>
              </a:xfrm>
            </p:grpSpPr>
            <p:cxnSp>
              <p:nvCxnSpPr>
                <p:cNvPr id="8" name="Connector 8"/>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9" name="Connector 9"/>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10" name="Picture 10"/>
              <p:cNvPicPr>
                <a:picLocks noChangeAspect="1"/>
              </p:cNvPicPr>
              <p:nvPr/>
            </p:nvPicPr>
            <p:blipFill>
              <a:blip r:embed="rId4"/>
              <a:srcRect/>
              <a:stretch>
                <a:fillRect/>
              </a:stretch>
            </p:blipFill>
            <p:spPr>
              <a:xfrm>
                <a:off x="8242300" y="43815"/>
                <a:ext cx="828675" cy="333375"/>
              </a:xfrm>
              <a:prstGeom prst="rect">
                <a:avLst/>
              </a:prstGeom>
              <a:ln w="9525">
                <a:noFill/>
                <a:prstDash val="solid"/>
              </a:ln>
            </p:spPr>
          </p:pic>
        </p:grpSp>
        <p:sp>
          <p:nvSpPr>
            <p:cNvPr id="12" name="AutoShape 12"/>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Application Development</a:t>
              </a:r>
              <a:endParaRPr lang="en-US" sz="110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22</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Application Development</a:t>
              </a:r>
              <a:endParaRPr lang="en-US" sz="1100"/>
            </a:p>
          </p:txBody>
        </p:sp>
      </p:grpSp>
      <p:pic>
        <p:nvPicPr>
          <p:cNvPr id="11" name="Picture 11"/>
          <p:cNvPicPr>
            <a:picLocks noChangeAspect="1"/>
          </p:cNvPicPr>
          <p:nvPr/>
        </p:nvPicPr>
        <p:blipFill>
          <a:blip r:embed="rId4"/>
          <a:stretch>
            <a:fillRect/>
          </a:stretch>
        </p:blipFill>
        <p:spPr>
          <a:xfrm>
            <a:off x="1154243" y="604777"/>
            <a:ext cx="6835514" cy="4299408"/>
          </a:xfrm>
          <a:prstGeom prst="rect">
            <a:avLst/>
          </a:prstGeom>
          <a:ln>
            <a:noFill/>
            <a:prstDash val="soli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23</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Application Development</a:t>
              </a:r>
              <a:endParaRPr lang="en-US" sz="1100"/>
            </a:p>
          </p:txBody>
        </p:sp>
      </p:grpSp>
      <p:sp>
        <p:nvSpPr>
          <p:cNvPr id="11" name="AutoShape 11"/>
          <p:cNvSpPr/>
          <p:nvPr/>
        </p:nvSpPr>
        <p:spPr>
          <a:xfrm>
            <a:off x="4193725" y="598885"/>
            <a:ext cx="4810125" cy="4305300"/>
          </a:xfrm>
          <a:prstGeom prst="rect">
            <a:avLst/>
          </a:prstGeom>
          <a:noFill/>
          <a:ln w="9525">
            <a:noFill/>
            <a:prstDash val="solid"/>
          </a:ln>
        </p:spPr>
        <p:txBody>
          <a:bodyPr lIns="66675" tIns="38100" rIns="66675" bIns="38100" rtlCol="0" anchor="t">
            <a:noAutofit/>
          </a:bodyPr>
          <a:lstStyle/>
          <a:p>
            <a:pPr indent="0" algn="l">
              <a:lnSpc>
                <a:spcPct val="150000"/>
              </a:lnSpc>
              <a:defRPr/>
            </a:pPr>
            <a:r>
              <a:rPr lang="en-US" sz="1650" b="1" i="1" u="none" strike="noStrike" dirty="0">
                <a:solidFill>
                  <a:srgbClr val="1F2329"/>
                </a:solidFill>
                <a:latin typeface="Times New Roman"/>
              </a:rPr>
              <a:t>Back-end Technology</a:t>
            </a:r>
            <a:endParaRPr lang="en-US" sz="1100" dirty="0"/>
          </a:p>
          <a:p>
            <a:pPr indent="0" algn="l">
              <a:lnSpc>
                <a:spcPct val="150000"/>
              </a:lnSpc>
            </a:pPr>
            <a:endParaRPr lang="en-US" sz="1100" dirty="0"/>
          </a:p>
          <a:p>
            <a:pPr marL="0" lvl="0" indent="171450" algn="l">
              <a:buClr>
                <a:srgbClr val="1F2329"/>
              </a:buClr>
              <a:buChar char="•"/>
            </a:pPr>
            <a:r>
              <a:rPr lang="en-US" sz="1350" b="1" i="0" u="none" strike="noStrike" dirty="0">
                <a:solidFill>
                  <a:srgbClr val="1F2329"/>
                </a:solidFill>
                <a:latin typeface="Times New Roman"/>
              </a:rPr>
              <a:t>Django Frame</a:t>
            </a:r>
            <a:r>
              <a:rPr lang="en-US" sz="1350" b="0" i="0" u="none" strike="noStrike" dirty="0">
                <a:solidFill>
                  <a:srgbClr val="1F2329"/>
                </a:solidFill>
                <a:latin typeface="Times New Roman"/>
              </a:rPr>
              <a:t>: Django is an advanced Python web framework that follows the MVC design pattern to support the rapid development and maintenance of complex data-driven </a:t>
            </a:r>
            <a:r>
              <a:rPr lang="en-US" sz="1350" b="0" i="0" u="none" strike="noStrike" dirty="0" err="1">
                <a:solidFill>
                  <a:srgbClr val="1F2329"/>
                </a:solidFill>
                <a:latin typeface="Times New Roman"/>
              </a:rPr>
              <a:t>websites.CoHub</a:t>
            </a:r>
            <a:r>
              <a:rPr lang="en-US" sz="1350" b="0" i="0" u="none" strike="noStrike" dirty="0">
                <a:solidFill>
                  <a:srgbClr val="1F2329"/>
                </a:solidFill>
                <a:latin typeface="Times New Roman"/>
              </a:rPr>
              <a:t> uses its built-in ORM, middleware support, and other features to implement back-end services.</a:t>
            </a:r>
          </a:p>
          <a:p>
            <a:pPr indent="0" algn="l"/>
            <a:endParaRPr lang="en-US" sz="1350" b="0" i="0" u="none" strike="noStrike" dirty="0">
              <a:solidFill>
                <a:srgbClr val="1F2329"/>
              </a:solidFill>
              <a:latin typeface="Times New Roman"/>
            </a:endParaRPr>
          </a:p>
          <a:p>
            <a:pPr marL="0" lvl="0" indent="171450" algn="l">
              <a:buClr>
                <a:srgbClr val="1F2329"/>
              </a:buClr>
              <a:buChar char="•"/>
            </a:pPr>
            <a:r>
              <a:rPr lang="en-US" sz="1350" b="1" i="0" u="none" strike="noStrike" dirty="0">
                <a:solidFill>
                  <a:srgbClr val="1F2329"/>
                </a:solidFill>
                <a:latin typeface="Times New Roman"/>
              </a:rPr>
              <a:t>RESTful API</a:t>
            </a:r>
            <a:r>
              <a:rPr lang="en-US" sz="1350" b="0" i="0" u="none" strike="noStrike" dirty="0">
                <a:solidFill>
                  <a:srgbClr val="1F2329"/>
                </a:solidFill>
                <a:latin typeface="Times New Roman"/>
              </a:rPr>
              <a:t>: The HTTP protocol-based web service design approach designs interfaces that follow the Representational State Transfer (REST) principles. The communication between the front and back end is realized by transferring JSON.</a:t>
            </a:r>
          </a:p>
          <a:p>
            <a:pPr indent="0" algn="l"/>
            <a:endParaRPr lang="en-US" sz="1350" b="0" i="0" u="none" strike="noStrike" dirty="0">
              <a:solidFill>
                <a:srgbClr val="1F2329"/>
              </a:solidFill>
              <a:latin typeface="Times New Roman"/>
            </a:endParaRPr>
          </a:p>
          <a:p>
            <a:pPr marL="0" lvl="0" indent="171450" algn="l">
              <a:buClr>
                <a:srgbClr val="1F2329"/>
              </a:buClr>
              <a:buChar char="•"/>
            </a:pPr>
            <a:r>
              <a:rPr lang="en-US" sz="1350" b="1" i="0" u="none" strike="noStrike" dirty="0">
                <a:solidFill>
                  <a:srgbClr val="1F2329"/>
                </a:solidFill>
                <a:latin typeface="Times New Roman"/>
              </a:rPr>
              <a:t>Interface Test</a:t>
            </a:r>
            <a:r>
              <a:rPr lang="en-US" sz="1350" b="0" i="0" u="none" strike="noStrike" dirty="0">
                <a:solidFill>
                  <a:srgbClr val="1F2329"/>
                </a:solidFill>
                <a:latin typeface="Times New Roman"/>
              </a:rPr>
              <a:t>: Test cases were designed using </a:t>
            </a:r>
            <a:r>
              <a:rPr lang="en-US" sz="1350" b="0" i="0" u="none" strike="noStrike" dirty="0" err="1">
                <a:solidFill>
                  <a:srgbClr val="1F2329"/>
                </a:solidFill>
                <a:latin typeface="Times New Roman"/>
              </a:rPr>
              <a:t>Apifox</a:t>
            </a:r>
            <a:r>
              <a:rPr lang="en-US" sz="1350" b="0" i="0" u="none" strike="noStrike" dirty="0">
                <a:solidFill>
                  <a:srgbClr val="1F2329"/>
                </a:solidFill>
                <a:latin typeface="Times New Roman"/>
              </a:rPr>
              <a:t> and interface test was completed to ensure that each function Api responded properly.</a:t>
            </a:r>
          </a:p>
        </p:txBody>
      </p:sp>
      <p:pic>
        <p:nvPicPr>
          <p:cNvPr id="12" name="Picture 12"/>
          <p:cNvPicPr>
            <a:picLocks noChangeAspect="1"/>
          </p:cNvPicPr>
          <p:nvPr/>
        </p:nvPicPr>
        <p:blipFill>
          <a:blip r:embed="rId4"/>
          <a:stretch>
            <a:fillRect/>
          </a:stretch>
        </p:blipFill>
        <p:spPr>
          <a:xfrm>
            <a:off x="118113" y="1119671"/>
            <a:ext cx="4124033" cy="3263728"/>
          </a:xfrm>
          <a:prstGeom prst="rect">
            <a:avLst/>
          </a:prstGeom>
          <a:ln>
            <a:noFill/>
            <a:prstDash val="soli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24</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Application Development</a:t>
              </a:r>
              <a:endParaRPr lang="en-US" sz="1100"/>
            </a:p>
          </p:txBody>
        </p:sp>
      </p:grpSp>
      <p:sp>
        <p:nvSpPr>
          <p:cNvPr id="11" name="AutoShape 11"/>
          <p:cNvSpPr/>
          <p:nvPr/>
        </p:nvSpPr>
        <p:spPr>
          <a:xfrm>
            <a:off x="4456090" y="933450"/>
            <a:ext cx="4426040" cy="3276600"/>
          </a:xfrm>
          <a:prstGeom prst="rect">
            <a:avLst/>
          </a:prstGeom>
          <a:noFill/>
          <a:ln w="9525">
            <a:noFill/>
            <a:prstDash val="solid"/>
          </a:ln>
        </p:spPr>
        <p:txBody>
          <a:bodyPr lIns="66675" tIns="38100" rIns="66675" bIns="38100" rtlCol="0" anchor="t">
            <a:noAutofit/>
          </a:bodyPr>
          <a:lstStyle/>
          <a:p>
            <a:pPr indent="0" algn="l">
              <a:lnSpc>
                <a:spcPct val="150000"/>
              </a:lnSpc>
              <a:defRPr/>
            </a:pPr>
            <a:r>
              <a:rPr lang="en-US" sz="1650" b="1" i="1" u="none" strike="noStrike" dirty="0">
                <a:solidFill>
                  <a:srgbClr val="1F2329"/>
                </a:solidFill>
                <a:latin typeface="Times New Roman"/>
              </a:rPr>
              <a:t>Key Technology : URL Link Parsing</a:t>
            </a:r>
            <a:endParaRPr lang="en-US" sz="1100" dirty="0"/>
          </a:p>
          <a:p>
            <a:pPr indent="0" algn="l"/>
            <a:endParaRPr lang="en-US" sz="1100" dirty="0"/>
          </a:p>
          <a:p>
            <a:pPr marL="0" lvl="0" indent="171450" algn="l">
              <a:buClr>
                <a:srgbClr val="1F2329"/>
              </a:buClr>
              <a:buChar char="•"/>
            </a:pPr>
            <a:r>
              <a:rPr lang="en-US" sz="1350" b="1" i="0" u="none" strike="noStrike" dirty="0" err="1">
                <a:solidFill>
                  <a:srgbClr val="1F2329"/>
                </a:solidFill>
                <a:latin typeface="Times New Roman"/>
              </a:rPr>
              <a:t>BeatifulSoup</a:t>
            </a:r>
            <a:r>
              <a:rPr lang="en-US" sz="1350" b="0" i="0" u="none" strike="noStrike" dirty="0">
                <a:solidFill>
                  <a:srgbClr val="1F2329"/>
                </a:solidFill>
                <a:latin typeface="Times New Roman"/>
              </a:rPr>
              <a:t>: </a:t>
            </a:r>
            <a:r>
              <a:rPr lang="en-US" sz="1350" b="0" i="0" u="none" strike="noStrike" dirty="0" err="1">
                <a:solidFill>
                  <a:srgbClr val="1F2329"/>
                </a:solidFill>
                <a:latin typeface="Times New Roman"/>
              </a:rPr>
              <a:t>BeautifulSoup</a:t>
            </a:r>
            <a:r>
              <a:rPr lang="en-US" sz="1350" b="0" i="0" u="none" strike="noStrike" dirty="0">
                <a:solidFill>
                  <a:srgbClr val="1F2329"/>
                </a:solidFill>
                <a:latin typeface="Times New Roman"/>
              </a:rPr>
              <a:t> is a Python library that can be used to parse HTML and XML documents. It creates a parse tree that makes it easy to extract information such as tags, text, attributes, and more. Here are the basic steps on how to extract information from a web page using the </a:t>
            </a:r>
            <a:r>
              <a:rPr lang="en-US" sz="1350" b="0" i="0" u="none" strike="noStrike" dirty="0" err="1">
                <a:solidFill>
                  <a:srgbClr val="1F2329"/>
                </a:solidFill>
                <a:latin typeface="Times New Roman"/>
              </a:rPr>
              <a:t>BeautifulSoup</a:t>
            </a:r>
            <a:r>
              <a:rPr lang="en-US" sz="1350" b="0" i="0" u="none" strike="noStrike" dirty="0">
                <a:solidFill>
                  <a:srgbClr val="1F2329"/>
                </a:solidFill>
                <a:latin typeface="Times New Roman"/>
              </a:rPr>
              <a:t> library:</a:t>
            </a:r>
          </a:p>
          <a:p>
            <a:pPr indent="0" algn="l"/>
            <a:endParaRPr lang="en-US" sz="1350" b="0" i="0" u="none" strike="noStrike" dirty="0">
              <a:solidFill>
                <a:srgbClr val="1F2329"/>
              </a:solidFill>
              <a:latin typeface="Times New Roman"/>
            </a:endParaRPr>
          </a:p>
          <a:p>
            <a:pPr marL="0" lvl="0" indent="171450" algn="l">
              <a:buClr>
                <a:srgbClr val="1F2329"/>
              </a:buClr>
              <a:buChar char="•"/>
            </a:pPr>
            <a:r>
              <a:rPr lang="en-US" sz="1350" b="1" i="0" u="none" strike="noStrike" dirty="0">
                <a:solidFill>
                  <a:srgbClr val="1F2329"/>
                </a:solidFill>
                <a:latin typeface="Times New Roman"/>
              </a:rPr>
              <a:t>Valuable Information Extraction</a:t>
            </a:r>
            <a:r>
              <a:rPr lang="en-US" sz="1350" b="0" i="0" u="none" strike="noStrike" dirty="0">
                <a:solidFill>
                  <a:srgbClr val="1F2329"/>
                </a:solidFill>
                <a:latin typeface="Times New Roman"/>
              </a:rPr>
              <a:t>: </a:t>
            </a:r>
            <a:r>
              <a:rPr lang="en-US" sz="1350" b="0" i="0" u="none" strike="noStrike" dirty="0" err="1">
                <a:solidFill>
                  <a:srgbClr val="1F2329"/>
                </a:solidFill>
                <a:latin typeface="Times New Roman"/>
              </a:rPr>
              <a:t>Cohub</a:t>
            </a:r>
            <a:r>
              <a:rPr lang="en-US" sz="1350" b="0" i="0" u="none" strike="noStrike" dirty="0">
                <a:solidFill>
                  <a:srgbClr val="1F2329"/>
                </a:solidFill>
                <a:latin typeface="Times New Roman"/>
              </a:rPr>
              <a:t> extracts valuable, </a:t>
            </a:r>
            <a:r>
              <a:rPr lang="en-US" sz="1350" b="0" i="0" u="none" strike="noStrike" dirty="0" err="1">
                <a:solidFill>
                  <a:srgbClr val="1F2329"/>
                </a:solidFill>
                <a:latin typeface="Times New Roman"/>
              </a:rPr>
              <a:t>renderable</a:t>
            </a:r>
            <a:r>
              <a:rPr lang="en-US" sz="1350" b="0" i="0" u="none" strike="noStrike" dirty="0">
                <a:solidFill>
                  <a:srgbClr val="1F2329"/>
                </a:solidFill>
                <a:latin typeface="Times New Roman"/>
              </a:rPr>
              <a:t> information from web pages through the </a:t>
            </a:r>
            <a:r>
              <a:rPr lang="en-US" sz="1350" b="0" i="0" u="none" strike="noStrike" dirty="0" err="1">
                <a:solidFill>
                  <a:srgbClr val="1F2329"/>
                </a:solidFill>
                <a:latin typeface="Times New Roman"/>
              </a:rPr>
              <a:t>BeautifulSoup</a:t>
            </a:r>
            <a:r>
              <a:rPr lang="en-US" sz="1350" b="0" i="0" u="none" strike="noStrike" dirty="0">
                <a:solidFill>
                  <a:srgbClr val="1F2329"/>
                </a:solidFill>
                <a:latin typeface="Times New Roman"/>
              </a:rPr>
              <a:t> library. For example, the page title, main content and image links. This can be displayed in the front-end.</a:t>
            </a:r>
          </a:p>
        </p:txBody>
      </p:sp>
      <p:pic>
        <p:nvPicPr>
          <p:cNvPr id="12" name="Picture 12"/>
          <p:cNvPicPr>
            <a:picLocks noChangeAspect="1"/>
          </p:cNvPicPr>
          <p:nvPr/>
        </p:nvPicPr>
        <p:blipFill>
          <a:blip r:embed="rId4"/>
          <a:srcRect r="15959"/>
          <a:stretch>
            <a:fillRect/>
          </a:stretch>
        </p:blipFill>
        <p:spPr>
          <a:xfrm>
            <a:off x="59057" y="1254701"/>
            <a:ext cx="4242147" cy="2634098"/>
          </a:xfrm>
          <a:prstGeom prst="roundRect">
            <a:avLst>
              <a:gd name="adj" fmla="val 0"/>
            </a:avLst>
          </a:prstGeom>
          <a:ln>
            <a:noFill/>
            <a:prstDash val="soli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42"/>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
        <p:nvSpPr>
          <p:cNvPr id="3" name="AutoShape 3"/>
          <p:cNvSpPr/>
          <p:nvPr/>
        </p:nvSpPr>
        <p:spPr>
          <a:xfrm>
            <a:off x="2320367" y="2114550"/>
            <a:ext cx="5291047" cy="457200"/>
          </a:xfrm>
          <a:prstGeom prst="rect">
            <a:avLst/>
          </a:prstGeom>
          <a:noFill/>
          <a:ln w="9525">
            <a:noFill/>
            <a:prstDash val="solid"/>
          </a:ln>
        </p:spPr>
        <p:txBody>
          <a:bodyPr lIns="66675" tIns="38100" rIns="66675" bIns="38100" rtlCol="0" anchor="t">
            <a:noAutofit/>
          </a:bodyPr>
          <a:lstStyle/>
          <a:p>
            <a:pPr indent="0" algn="l">
              <a:lnSpc>
                <a:spcPct val="100000"/>
              </a:lnSpc>
              <a:defRPr/>
            </a:pPr>
            <a:r>
              <a:rPr lang="en-US" sz="3000" b="0" i="0" u="none" strike="noStrike" dirty="0">
                <a:solidFill>
                  <a:srgbClr val="000000"/>
                </a:solidFill>
                <a:latin typeface="Times New Roman"/>
              </a:rPr>
              <a:t>4 Algorithm Implementation</a:t>
            </a:r>
            <a:endParaRPr lang="en-US" sz="1100" dirty="0"/>
          </a:p>
        </p:txBody>
      </p:sp>
      <p:sp>
        <p:nvSpPr>
          <p:cNvPr id="4" name="AutoShape 4"/>
          <p:cNvSpPr/>
          <p:nvPr/>
        </p:nvSpPr>
        <p:spPr>
          <a:xfrm>
            <a:off x="0" y="3575685"/>
            <a:ext cx="5010150" cy="1567815"/>
          </a:xfrm>
          <a:prstGeom prst="rtTriangle">
            <a:avLst/>
          </a:prstGeom>
          <a:solidFill>
            <a:srgbClr val="C3A060">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
        <p:nvSpPr>
          <p:cNvPr id="5" name="AutoShape 5"/>
          <p:cNvSpPr/>
          <p:nvPr/>
        </p:nvSpPr>
        <p:spPr>
          <a:xfrm rot="10800000" flipV="1">
            <a:off x="3616960" y="3143885"/>
            <a:ext cx="5526405" cy="1999615"/>
          </a:xfrm>
          <a:prstGeom prst="rtTriangle">
            <a:avLst/>
          </a:prstGeom>
          <a:solidFill>
            <a:srgbClr val="233A42">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0" y="-4161155"/>
            <a:ext cx="9134475" cy="9194800"/>
            <a:chOff x="5080" y="-4161155"/>
            <a:chExt cx="9134475" cy="9194800"/>
          </a:xfrm>
        </p:grpSpPr>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cxnSp>
              <p:nvCxnSpPr>
                <p:cNvPr id="5" name="Connector 5"/>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6" name="Connector 6"/>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7" name="Picture 7"/>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9" name="AutoShape 9"/>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Algorithm Implementation</a:t>
              </a:r>
              <a:endParaRPr lang="en-US" sz="1100"/>
            </a:p>
          </p:txBody>
        </p:sp>
      </p:grpSp>
      <p:pic>
        <p:nvPicPr>
          <p:cNvPr id="10" name="Picture 10"/>
          <p:cNvPicPr>
            <a:picLocks noChangeAspect="1"/>
          </p:cNvPicPr>
          <p:nvPr/>
        </p:nvPicPr>
        <p:blipFill>
          <a:blip r:embed="rId4"/>
          <a:stretch>
            <a:fillRect/>
          </a:stretch>
        </p:blipFill>
        <p:spPr>
          <a:xfrm>
            <a:off x="589248" y="821690"/>
            <a:ext cx="3111889" cy="2178807"/>
          </a:xfrm>
          <a:prstGeom prst="rect">
            <a:avLst/>
          </a:prstGeom>
          <a:ln>
            <a:noFill/>
            <a:prstDash val="solid"/>
          </a:ln>
        </p:spPr>
      </p:pic>
      <p:pic>
        <p:nvPicPr>
          <p:cNvPr id="11" name="Picture 11"/>
          <p:cNvPicPr>
            <a:picLocks noChangeAspect="1"/>
          </p:cNvPicPr>
          <p:nvPr/>
        </p:nvPicPr>
        <p:blipFill>
          <a:blip r:embed="rId5"/>
          <a:stretch>
            <a:fillRect/>
          </a:stretch>
        </p:blipFill>
        <p:spPr>
          <a:xfrm>
            <a:off x="4192747" y="3884948"/>
            <a:ext cx="1776540" cy="950778"/>
          </a:xfrm>
          <a:prstGeom prst="rect">
            <a:avLst/>
          </a:prstGeom>
          <a:ln>
            <a:noFill/>
            <a:prstDash val="solid"/>
          </a:ln>
        </p:spPr>
      </p:pic>
      <p:pic>
        <p:nvPicPr>
          <p:cNvPr id="12" name="Picture 12"/>
          <p:cNvPicPr>
            <a:picLocks noChangeAspect="1"/>
          </p:cNvPicPr>
          <p:nvPr/>
        </p:nvPicPr>
        <p:blipFill>
          <a:blip r:embed="rId6"/>
          <a:stretch>
            <a:fillRect/>
          </a:stretch>
        </p:blipFill>
        <p:spPr>
          <a:xfrm>
            <a:off x="472626" y="3728002"/>
            <a:ext cx="3345132" cy="1264671"/>
          </a:xfrm>
          <a:prstGeom prst="rect">
            <a:avLst/>
          </a:prstGeom>
          <a:ln>
            <a:noFill/>
            <a:prstDash val="solid"/>
          </a:ln>
        </p:spPr>
      </p:pic>
      <p:pic>
        <p:nvPicPr>
          <p:cNvPr id="13" name="Picture 13"/>
          <p:cNvPicPr>
            <a:picLocks noChangeAspect="1"/>
          </p:cNvPicPr>
          <p:nvPr/>
        </p:nvPicPr>
        <p:blipFill>
          <a:blip r:embed="rId7"/>
          <a:stretch>
            <a:fillRect/>
          </a:stretch>
        </p:blipFill>
        <p:spPr>
          <a:xfrm>
            <a:off x="6359127" y="604990"/>
            <a:ext cx="2129525" cy="2894415"/>
          </a:xfrm>
          <a:prstGeom prst="rect">
            <a:avLst/>
          </a:prstGeom>
          <a:ln>
            <a:noFill/>
            <a:prstDash val="solid"/>
          </a:ln>
        </p:spPr>
      </p:pic>
      <p:pic>
        <p:nvPicPr>
          <p:cNvPr id="14" name="Picture 14"/>
          <p:cNvPicPr>
            <a:picLocks noChangeAspect="1"/>
          </p:cNvPicPr>
          <p:nvPr/>
        </p:nvPicPr>
        <p:blipFill>
          <a:blip r:embed="rId8"/>
          <a:stretch>
            <a:fillRect/>
          </a:stretch>
        </p:blipFill>
        <p:spPr>
          <a:xfrm>
            <a:off x="3902168" y="514350"/>
            <a:ext cx="2316293" cy="2894415"/>
          </a:xfrm>
          <a:prstGeom prst="rect">
            <a:avLst/>
          </a:prstGeom>
          <a:ln>
            <a:noFill/>
            <a:prstDash val="solid"/>
          </a:ln>
        </p:spPr>
      </p:pic>
      <p:pic>
        <p:nvPicPr>
          <p:cNvPr id="15" name="Picture 15"/>
          <p:cNvPicPr>
            <a:picLocks noChangeAspect="1"/>
          </p:cNvPicPr>
          <p:nvPr/>
        </p:nvPicPr>
        <p:blipFill>
          <a:blip r:embed="rId9"/>
          <a:stretch>
            <a:fillRect/>
          </a:stretch>
        </p:blipFill>
        <p:spPr>
          <a:xfrm>
            <a:off x="6506059" y="3719127"/>
            <a:ext cx="1835662" cy="1273545"/>
          </a:xfrm>
          <a:prstGeom prst="rect">
            <a:avLst/>
          </a:prstGeom>
          <a:ln>
            <a:noFill/>
            <a:prstDash val="solid"/>
          </a:ln>
        </p:spPr>
      </p:pic>
      <p:sp>
        <p:nvSpPr>
          <p:cNvPr id="16" name="AutoShape 2">
            <a:extLst>
              <a:ext uri="{FF2B5EF4-FFF2-40B4-BE49-F238E27FC236}">
                <a16:creationId xmlns:a16="http://schemas.microsoft.com/office/drawing/2014/main" id="{B8EBB6AA-E28C-10A8-A34B-A1157C1BC7FE}"/>
              </a:ext>
            </a:extLst>
          </p:cNvPr>
          <p:cNvSpPr txBox="1">
            <a:spLocks/>
          </p:cNvSpPr>
          <p:nvPr/>
        </p:nvSpPr>
        <p:spPr>
          <a:xfrm>
            <a:off x="6573983" y="4780288"/>
            <a:ext cx="2057400" cy="273844"/>
          </a:xfrm>
          <a:prstGeom prst="rect">
            <a:avLst/>
          </a:prstGeom>
          <a:noFill/>
          <a:ln w="9525">
            <a:noFill/>
            <a:prstDash val="solid"/>
          </a:ln>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5994773" y="770435"/>
            <a:ext cx="2673633" cy="2255277"/>
          </a:xfrm>
          <a:prstGeom prst="rect">
            <a:avLst/>
          </a:prstGeom>
          <a:ln>
            <a:noFill/>
            <a:prstDash val="solid"/>
          </a:ln>
        </p:spPr>
      </p:pic>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4"/>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Algorithm Implementation</a:t>
              </a:r>
              <a:endParaRPr lang="en-US" sz="1100"/>
            </a:p>
          </p:txBody>
        </p:sp>
      </p:grpSp>
      <p:sp>
        <p:nvSpPr>
          <p:cNvPr id="11" name="AutoShape 11"/>
          <p:cNvSpPr/>
          <p:nvPr/>
        </p:nvSpPr>
        <p:spPr>
          <a:xfrm>
            <a:off x="6350" y="840119"/>
            <a:ext cx="4743450" cy="819150"/>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650" b="1" i="1" u="none" strike="noStrike" dirty="0">
                <a:solidFill>
                  <a:srgbClr val="1F2329"/>
                </a:solidFill>
                <a:latin typeface="Times New Roman"/>
              </a:rPr>
              <a:t>Problem: Tags are defined by users</a:t>
            </a:r>
            <a:endParaRPr lang="en-US" sz="1100" dirty="0"/>
          </a:p>
          <a:p>
            <a:pPr indent="0" algn="l">
              <a:lnSpc>
                <a:spcPct val="100000"/>
              </a:lnSpc>
            </a:pPr>
            <a:r>
              <a:rPr lang="en-US" sz="1650" b="1" i="1" u="none" strike="noStrike" dirty="0">
                <a:solidFill>
                  <a:srgbClr val="1F2329"/>
                </a:solidFill>
                <a:latin typeface="Times New Roman"/>
              </a:rPr>
              <a:t>Solution: Unsupervised Learning</a:t>
            </a:r>
          </a:p>
        </p:txBody>
      </p:sp>
      <p:sp>
        <p:nvSpPr>
          <p:cNvPr id="12" name="AutoShape 12"/>
          <p:cNvSpPr/>
          <p:nvPr/>
        </p:nvSpPr>
        <p:spPr>
          <a:xfrm>
            <a:off x="0" y="1935914"/>
            <a:ext cx="5338929" cy="1476375"/>
          </a:xfrm>
          <a:prstGeom prst="rect">
            <a:avLst/>
          </a:prstGeom>
          <a:noFill/>
          <a:ln w="9525">
            <a:noFill/>
            <a:prstDash val="solid"/>
          </a:ln>
        </p:spPr>
        <p:txBody>
          <a:bodyPr lIns="95250" tIns="95250" rIns="95250" bIns="95250" rtlCol="0" anchor="ctr">
            <a:noAutofit/>
          </a:bodyPr>
          <a:lstStyle/>
          <a:p>
            <a:pPr marL="0" lvl="0" indent="171450" algn="l">
              <a:lnSpc>
                <a:spcPct val="100000"/>
              </a:lnSpc>
              <a:buClr>
                <a:srgbClr val="1F2329"/>
              </a:buClr>
              <a:buChar char="•"/>
              <a:defRPr/>
            </a:pPr>
            <a:r>
              <a:rPr lang="en-US" sz="1350" b="1" i="0" u="none" strike="noStrike" dirty="0">
                <a:solidFill>
                  <a:srgbClr val="1F2329"/>
                </a:solidFill>
              </a:rPr>
              <a:t>Incomplete tag for all collections</a:t>
            </a:r>
            <a:r>
              <a:rPr lang="en-US" sz="1350" b="0" i="0" u="none" strike="noStrike" dirty="0">
                <a:solidFill>
                  <a:srgbClr val="1F2329"/>
                </a:solidFill>
              </a:rPr>
              <a:t>: </a:t>
            </a:r>
            <a:r>
              <a:rPr lang="en-US" sz="1350" b="0" i="0" u="none" strike="noStrike" dirty="0" err="1">
                <a:solidFill>
                  <a:srgbClr val="1F2329"/>
                </a:solidFill>
              </a:rPr>
              <a:t>Impratical</a:t>
            </a:r>
            <a:r>
              <a:rPr lang="en-US" sz="1350" b="0" i="0" u="none" strike="noStrike" dirty="0">
                <a:solidFill>
                  <a:srgbClr val="1F2329"/>
                </a:solidFill>
              </a:rPr>
              <a:t> for </a:t>
            </a:r>
            <a:r>
              <a:rPr lang="en-US" sz="1350" b="0" i="0" u="none" strike="noStrike" dirty="0" err="1">
                <a:solidFill>
                  <a:srgbClr val="1F2329"/>
                </a:solidFill>
              </a:rPr>
              <a:t>superviced</a:t>
            </a:r>
            <a:r>
              <a:rPr lang="en-US" sz="1350" b="0" i="0" u="none" strike="noStrike" dirty="0">
                <a:solidFill>
                  <a:srgbClr val="1F2329"/>
                </a:solidFill>
              </a:rPr>
              <a:t> learning</a:t>
            </a:r>
            <a:endParaRPr lang="en-US" sz="1100" dirty="0"/>
          </a:p>
          <a:p>
            <a:pPr marL="0" lvl="0" indent="171450" algn="l">
              <a:lnSpc>
                <a:spcPct val="100000"/>
              </a:lnSpc>
              <a:buClr>
                <a:srgbClr val="1F2329"/>
              </a:buClr>
              <a:buChar char="•"/>
            </a:pPr>
            <a:r>
              <a:rPr lang="en-US" sz="1350" b="1" i="0" u="none" strike="noStrike" dirty="0">
                <a:solidFill>
                  <a:srgbClr val="1F2329"/>
                </a:solidFill>
              </a:rPr>
              <a:t>Effectiveness of Embeddings</a:t>
            </a:r>
            <a:r>
              <a:rPr lang="en-US" sz="1350" b="0" i="0" u="none" strike="noStrike" dirty="0">
                <a:solidFill>
                  <a:srgbClr val="1F2329"/>
                </a:solidFill>
              </a:rPr>
              <a:t>: Semantic level classification</a:t>
            </a:r>
          </a:p>
          <a:p>
            <a:pPr marL="0" lvl="0" indent="171450" algn="l">
              <a:lnSpc>
                <a:spcPct val="100000"/>
              </a:lnSpc>
              <a:buClr>
                <a:srgbClr val="1F2329"/>
              </a:buClr>
              <a:buChar char="•"/>
            </a:pPr>
            <a:r>
              <a:rPr lang="en-US" sz="1350" b="1" i="0" u="none" strike="noStrike" dirty="0">
                <a:solidFill>
                  <a:srgbClr val="1F2329"/>
                </a:solidFill>
              </a:rPr>
              <a:t>Applicability of K-means Clustering</a:t>
            </a:r>
            <a:r>
              <a:rPr lang="en-US" sz="1350" b="0" i="0" u="none" strike="noStrike" dirty="0">
                <a:solidFill>
                  <a:srgbClr val="1F2329"/>
                </a:solidFill>
              </a:rPr>
              <a:t>: K-means is a widely used clustering algorithm that partitions data into K clusters while data points in different clusters are dissimilar.</a:t>
            </a:r>
          </a:p>
        </p:txBody>
      </p:sp>
      <p:sp>
        <p:nvSpPr>
          <p:cNvPr id="13" name="AutoShape 13"/>
          <p:cNvSpPr/>
          <p:nvPr/>
        </p:nvSpPr>
        <p:spPr>
          <a:xfrm>
            <a:off x="0" y="1615590"/>
            <a:ext cx="1143000" cy="504825"/>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650" b="1" i="1" u="none" strike="noStrike" dirty="0">
                <a:solidFill>
                  <a:srgbClr val="1F2329"/>
                </a:solidFill>
                <a:latin typeface="Times New Roman"/>
              </a:rPr>
              <a:t>Reasons:</a:t>
            </a:r>
            <a:endParaRPr lang="en-US" sz="1100" dirty="0"/>
          </a:p>
        </p:txBody>
      </p:sp>
      <p:pic>
        <p:nvPicPr>
          <p:cNvPr id="14" name="Picture 14"/>
          <p:cNvPicPr>
            <a:picLocks noChangeAspect="1"/>
          </p:cNvPicPr>
          <p:nvPr/>
        </p:nvPicPr>
        <p:blipFill>
          <a:blip r:embed="rId5"/>
          <a:stretch>
            <a:fillRect/>
          </a:stretch>
        </p:blipFill>
        <p:spPr>
          <a:xfrm>
            <a:off x="4202916" y="3234646"/>
            <a:ext cx="2617148" cy="1798981"/>
          </a:xfrm>
          <a:prstGeom prst="rect">
            <a:avLst/>
          </a:prstGeom>
          <a:ln>
            <a:noFill/>
            <a:prstDash val="solid"/>
          </a:ln>
        </p:spPr>
      </p:pic>
      <p:pic>
        <p:nvPicPr>
          <p:cNvPr id="15" name="Picture 15"/>
          <p:cNvPicPr>
            <a:picLocks noChangeAspect="1"/>
          </p:cNvPicPr>
          <p:nvPr/>
        </p:nvPicPr>
        <p:blipFill>
          <a:blip r:embed="rId6"/>
          <a:stretch>
            <a:fillRect/>
          </a:stretch>
        </p:blipFill>
        <p:spPr>
          <a:xfrm>
            <a:off x="367359" y="3360658"/>
            <a:ext cx="2796073" cy="1476375"/>
          </a:xfrm>
          <a:prstGeom prst="rect">
            <a:avLst/>
          </a:prstGeom>
          <a:ln>
            <a:noFill/>
            <a:prstDash val="solid"/>
          </a:ln>
        </p:spPr>
      </p:pic>
      <p:sp>
        <p:nvSpPr>
          <p:cNvPr id="16" name="AutoShape 16"/>
          <p:cNvSpPr/>
          <p:nvPr/>
        </p:nvSpPr>
        <p:spPr>
          <a:xfrm>
            <a:off x="3456239" y="3660696"/>
            <a:ext cx="453872" cy="876300"/>
          </a:xfrm>
          <a:prstGeom prst="rect">
            <a:avLst/>
          </a:prstGeom>
          <a:noFill/>
          <a:ln w="9525">
            <a:noFill/>
            <a:prstDash val="solid"/>
          </a:ln>
        </p:spPr>
        <p:txBody>
          <a:bodyPr lIns="95250" tIns="95250" rIns="0" bIns="95250" rtlCol="0" anchor="ctr">
            <a:noAutofit/>
          </a:bodyPr>
          <a:lstStyle/>
          <a:p>
            <a:pPr indent="0" algn="l">
              <a:lnSpc>
                <a:spcPct val="100000"/>
              </a:lnSpc>
              <a:defRPr/>
            </a:pPr>
            <a:r>
              <a:rPr lang="en-US" sz="3600" b="1" i="0" u="none" strike="noStrike" dirty="0">
                <a:solidFill>
                  <a:srgbClr val="1F2329"/>
                </a:solidFill>
              </a:rPr>
              <a:t>+</a:t>
            </a:r>
            <a:endParaRPr lang="en-US" sz="1100" dirty="0"/>
          </a:p>
        </p:txBody>
      </p:sp>
      <p:cxnSp>
        <p:nvCxnSpPr>
          <p:cNvPr id="17" name="Connector 17"/>
          <p:cNvCxnSpPr/>
          <p:nvPr/>
        </p:nvCxnSpPr>
        <p:spPr>
          <a:xfrm rot="-2700000">
            <a:off x="7190417" y="4104234"/>
            <a:ext cx="374425" cy="374425"/>
          </a:xfrm>
          <a:prstGeom prst="line">
            <a:avLst/>
          </a:prstGeom>
          <a:solidFill>
            <a:srgbClr val="DEE0E3">
              <a:alpha val="100000"/>
            </a:srgbClr>
          </a:solidFill>
          <a:ln w="19050">
            <a:noFill/>
            <a:prstDash val="solid"/>
            <a:headEnd type="none" w="lg" len="lg"/>
            <a:tailEnd type="none" w="lg" len="lg"/>
          </a:ln>
        </p:spPr>
      </p:cxnSp>
      <p:cxnSp>
        <p:nvCxnSpPr>
          <p:cNvPr id="18" name="Connector 18"/>
          <p:cNvCxnSpPr/>
          <p:nvPr/>
        </p:nvCxnSpPr>
        <p:spPr>
          <a:xfrm rot="10800000">
            <a:off x="7642388" y="3100033"/>
            <a:ext cx="0" cy="1191413"/>
          </a:xfrm>
          <a:prstGeom prst="line">
            <a:avLst/>
          </a:prstGeom>
          <a:solidFill>
            <a:srgbClr val="DEE0E3">
              <a:alpha val="100000"/>
            </a:srgbClr>
          </a:solidFill>
          <a:ln w="19050">
            <a:noFill/>
            <a:prstDash val="solid"/>
            <a:headEnd type="none" w="lg" len="lg"/>
            <a:tailEnd type="triangle" w="lg" len="lg"/>
          </a:ln>
        </p:spPr>
      </p:cxnSp>
      <p:sp>
        <p:nvSpPr>
          <p:cNvPr id="22" name="AutoShape 2">
            <a:extLst>
              <a:ext uri="{FF2B5EF4-FFF2-40B4-BE49-F238E27FC236}">
                <a16:creationId xmlns:a16="http://schemas.microsoft.com/office/drawing/2014/main" id="{F785820B-EB71-D8B2-56FA-B1CB8463679A}"/>
              </a:ext>
            </a:extLst>
          </p:cNvPr>
          <p:cNvSpPr txBox="1">
            <a:spLocks/>
          </p:cNvSpPr>
          <p:nvPr/>
        </p:nvSpPr>
        <p:spPr>
          <a:xfrm>
            <a:off x="6457950" y="4767263"/>
            <a:ext cx="2057400" cy="273844"/>
          </a:xfrm>
          <a:prstGeom prst="rect">
            <a:avLst/>
          </a:prstGeom>
          <a:noFill/>
          <a:ln w="9525">
            <a:noFill/>
            <a:prstDash val="solid"/>
          </a:ln>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0" y="-4161155"/>
            <a:ext cx="9134475" cy="9194800"/>
            <a:chOff x="5080" y="-4161155"/>
            <a:chExt cx="9134475" cy="9194800"/>
          </a:xfrm>
        </p:grpSpPr>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cxnSp>
              <p:nvCxnSpPr>
                <p:cNvPr id="5" name="Connector 5"/>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6" name="Connector 6"/>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7" name="Picture 7"/>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9" name="AutoShape 9"/>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Algorithm Implementation</a:t>
              </a:r>
              <a:endParaRPr lang="en-US" sz="1100"/>
            </a:p>
          </p:txBody>
        </p:sp>
      </p:grpSp>
      <p:pic>
        <p:nvPicPr>
          <p:cNvPr id="10" name="Picture 10"/>
          <p:cNvPicPr>
            <a:picLocks noChangeAspect="1"/>
          </p:cNvPicPr>
          <p:nvPr/>
        </p:nvPicPr>
        <p:blipFill>
          <a:blip r:embed="rId4"/>
          <a:stretch>
            <a:fillRect/>
          </a:stretch>
        </p:blipFill>
        <p:spPr>
          <a:xfrm>
            <a:off x="209621" y="1030607"/>
            <a:ext cx="8724757" cy="3501706"/>
          </a:xfrm>
          <a:prstGeom prst="rect">
            <a:avLst/>
          </a:prstGeom>
          <a:ln>
            <a:noFill/>
            <a:prstDash val="solid"/>
          </a:ln>
        </p:spPr>
      </p:pic>
      <p:sp>
        <p:nvSpPr>
          <p:cNvPr id="11" name="AutoShape 2">
            <a:extLst>
              <a:ext uri="{FF2B5EF4-FFF2-40B4-BE49-F238E27FC236}">
                <a16:creationId xmlns:a16="http://schemas.microsoft.com/office/drawing/2014/main" id="{9AC63E5C-25D6-5B87-9B75-CC8DFF011958}"/>
              </a:ext>
            </a:extLst>
          </p:cNvPr>
          <p:cNvSpPr txBox="1">
            <a:spLocks/>
          </p:cNvSpPr>
          <p:nvPr/>
        </p:nvSpPr>
        <p:spPr>
          <a:xfrm>
            <a:off x="6457950" y="4767263"/>
            <a:ext cx="2057400" cy="273844"/>
          </a:xfrm>
          <a:prstGeom prst="rect">
            <a:avLst/>
          </a:prstGeom>
          <a:noFill/>
          <a:ln w="9525">
            <a:noFill/>
            <a:prstDash val="solid"/>
          </a:ln>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42"/>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
        <p:nvSpPr>
          <p:cNvPr id="3" name="AutoShape 3"/>
          <p:cNvSpPr/>
          <p:nvPr/>
        </p:nvSpPr>
        <p:spPr>
          <a:xfrm>
            <a:off x="3361055" y="2307590"/>
            <a:ext cx="2421890" cy="528955"/>
          </a:xfrm>
          <a:prstGeom prst="rect">
            <a:avLst/>
          </a:prstGeom>
          <a:noFill/>
          <a:ln w="9525">
            <a:noFill/>
            <a:prstDash val="solid"/>
          </a:ln>
        </p:spPr>
        <p:txBody>
          <a:bodyPr lIns="66675" tIns="38100" rIns="66675" bIns="38100" rtlCol="0" anchor="t">
            <a:noAutofit/>
          </a:bodyPr>
          <a:lstStyle/>
          <a:p>
            <a:pPr indent="0" algn="l">
              <a:lnSpc>
                <a:spcPct val="100000"/>
              </a:lnSpc>
              <a:defRPr/>
            </a:pPr>
            <a:r>
              <a:rPr lang="en-US" sz="3000" b="0" i="0" u="none" strike="noStrike">
                <a:solidFill>
                  <a:srgbClr val="000000"/>
                </a:solidFill>
                <a:latin typeface="Times New Roman"/>
              </a:rPr>
              <a:t>1 Introduction</a:t>
            </a:r>
            <a:endParaRPr lang="en-US" sz="1100"/>
          </a:p>
        </p:txBody>
      </p:sp>
      <p:sp>
        <p:nvSpPr>
          <p:cNvPr id="4" name="AutoShape 4"/>
          <p:cNvSpPr/>
          <p:nvPr/>
        </p:nvSpPr>
        <p:spPr>
          <a:xfrm>
            <a:off x="0" y="3575685"/>
            <a:ext cx="5010150" cy="1567815"/>
          </a:xfrm>
          <a:prstGeom prst="rtTriangle">
            <a:avLst/>
          </a:prstGeom>
          <a:solidFill>
            <a:srgbClr val="C3A060">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
        <p:nvSpPr>
          <p:cNvPr id="5" name="AutoShape 5"/>
          <p:cNvSpPr/>
          <p:nvPr/>
        </p:nvSpPr>
        <p:spPr>
          <a:xfrm rot="10800000" flipV="1">
            <a:off x="3616960" y="3143885"/>
            <a:ext cx="5526405" cy="1999615"/>
          </a:xfrm>
          <a:prstGeom prst="rtTriangle">
            <a:avLst/>
          </a:prstGeom>
          <a:solidFill>
            <a:srgbClr val="233A42">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0" y="-4161155"/>
            <a:ext cx="9134475" cy="9194800"/>
            <a:chOff x="5080" y="-4161155"/>
            <a:chExt cx="9134475" cy="9194800"/>
          </a:xfrm>
        </p:grpSpPr>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cxnSp>
              <p:nvCxnSpPr>
                <p:cNvPr id="5" name="Connector 5"/>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6" name="Connector 6"/>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7" name="Picture 7"/>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9" name="AutoShape 9"/>
            <p:cNvSpPr/>
            <p:nvPr/>
          </p:nvSpPr>
          <p:spPr>
            <a:xfrm>
              <a:off x="859155" y="63500"/>
              <a:ext cx="233248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Times New Roman"/>
                </a:rPr>
                <a:t>Algorithm Implementation</a:t>
              </a:r>
              <a:endParaRPr lang="en-US" sz="1100"/>
            </a:p>
          </p:txBody>
        </p:sp>
      </p:grpSp>
      <p:pic>
        <p:nvPicPr>
          <p:cNvPr id="10" name="Picture 10"/>
          <p:cNvPicPr>
            <a:picLocks noChangeAspect="1"/>
          </p:cNvPicPr>
          <p:nvPr/>
        </p:nvPicPr>
        <p:blipFill>
          <a:blip r:embed="rId4"/>
          <a:stretch>
            <a:fillRect/>
          </a:stretch>
        </p:blipFill>
        <p:spPr>
          <a:xfrm>
            <a:off x="268000" y="912469"/>
            <a:ext cx="5657850" cy="4086225"/>
          </a:xfrm>
          <a:prstGeom prst="rect">
            <a:avLst/>
          </a:prstGeom>
          <a:ln>
            <a:noFill/>
            <a:prstDash val="solid"/>
          </a:ln>
        </p:spPr>
      </p:pic>
      <p:sp>
        <p:nvSpPr>
          <p:cNvPr id="11" name="AutoShape 11"/>
          <p:cNvSpPr/>
          <p:nvPr/>
        </p:nvSpPr>
        <p:spPr>
          <a:xfrm>
            <a:off x="5668864" y="2955582"/>
            <a:ext cx="3463494" cy="1476375"/>
          </a:xfrm>
          <a:prstGeom prst="rect">
            <a:avLst/>
          </a:prstGeom>
          <a:noFill/>
          <a:ln w="9525">
            <a:noFill/>
            <a:prstDash val="solid"/>
          </a:ln>
        </p:spPr>
        <p:txBody>
          <a:bodyPr lIns="95250" tIns="95250" rIns="95250" bIns="95250" rtlCol="0" anchor="ctr">
            <a:noAutofit/>
          </a:bodyPr>
          <a:lstStyle/>
          <a:p>
            <a:pPr marL="0" lvl="0" indent="171450" algn="l">
              <a:lnSpc>
                <a:spcPct val="100000"/>
              </a:lnSpc>
              <a:buClr>
                <a:srgbClr val="1F2329"/>
              </a:buClr>
              <a:buChar char="•"/>
              <a:defRPr/>
            </a:pPr>
            <a:r>
              <a:rPr lang="en-US" sz="1350" b="1" i="0" u="none" strike="noStrike">
                <a:solidFill>
                  <a:srgbClr val="1F2329"/>
                </a:solidFill>
                <a:latin typeface="Times New Roman"/>
              </a:rPr>
              <a:t>Topic</a:t>
            </a:r>
            <a:r>
              <a:rPr lang="en-US" sz="1350" b="0" i="0" u="none" strike="noStrike">
                <a:solidFill>
                  <a:srgbClr val="1F2329"/>
                </a:solidFill>
                <a:latin typeface="Times New Roman"/>
              </a:rPr>
              <a:t>: Sport, Trip, Cuisine, Pet</a:t>
            </a:r>
            <a:endParaRPr lang="en-US" sz="1100"/>
          </a:p>
          <a:p>
            <a:pPr marL="0" lvl="0" indent="171450" algn="l">
              <a:lnSpc>
                <a:spcPct val="100000"/>
              </a:lnSpc>
              <a:buClr>
                <a:srgbClr val="1F2329"/>
              </a:buClr>
              <a:buChar char="•"/>
            </a:pPr>
            <a:r>
              <a:rPr lang="en-US" sz="1350" b="1" i="0" u="none" strike="noStrike">
                <a:solidFill>
                  <a:srgbClr val="1F2329"/>
                </a:solidFill>
                <a:latin typeface="Times New Roman"/>
              </a:rPr>
              <a:t>Accuracy</a:t>
            </a:r>
            <a:r>
              <a:rPr lang="en-US" sz="1350" b="0" i="0" u="none" strike="noStrike">
                <a:solidFill>
                  <a:srgbClr val="1F2329"/>
                </a:solidFill>
                <a:latin typeface="Times New Roman"/>
              </a:rPr>
              <a:t>: 95/100</a:t>
            </a:r>
          </a:p>
          <a:p>
            <a:pPr marL="0" lvl="0" indent="171450" algn="l">
              <a:lnSpc>
                <a:spcPct val="100000"/>
              </a:lnSpc>
              <a:buClr>
                <a:srgbClr val="1F2329"/>
              </a:buClr>
              <a:buChar char="•"/>
            </a:pPr>
            <a:r>
              <a:rPr lang="en-US" sz="1350" b="1" i="0" u="none" strike="noStrike">
                <a:solidFill>
                  <a:srgbClr val="1F2329"/>
                </a:solidFill>
                <a:latin typeface="Times New Roman"/>
              </a:rPr>
              <a:t>Error only occured on decision boundary</a:t>
            </a:r>
          </a:p>
          <a:p>
            <a:pPr marL="270000" lvl="1" indent="171450" algn="l">
              <a:lnSpc>
                <a:spcPct val="100000"/>
              </a:lnSpc>
              <a:buClr>
                <a:srgbClr val="1F2329"/>
              </a:buClr>
              <a:buChar char="•"/>
            </a:pPr>
            <a:r>
              <a:rPr lang="en-US" sz="1350" b="0" i="0" u="none" strike="noStrike">
                <a:solidFill>
                  <a:srgbClr val="1F2329"/>
                </a:solidFill>
                <a:latin typeface="Times New Roman"/>
              </a:rPr>
              <a:t>Inherent advantage of K-Means</a:t>
            </a:r>
          </a:p>
          <a:p>
            <a:pPr marL="270000" lvl="1" indent="171450" algn="l">
              <a:lnSpc>
                <a:spcPct val="100000"/>
              </a:lnSpc>
              <a:buClr>
                <a:srgbClr val="1F2329"/>
              </a:buClr>
              <a:buChar char="•"/>
            </a:pPr>
            <a:r>
              <a:rPr lang="en-US" sz="1350" b="0" i="0" u="none" strike="noStrike">
                <a:solidFill>
                  <a:srgbClr val="1F2329"/>
                </a:solidFill>
                <a:latin typeface="Times New Roman"/>
              </a:rPr>
              <a:t>Good for decentralized centroids</a:t>
            </a:r>
          </a:p>
        </p:txBody>
      </p:sp>
      <p:sp>
        <p:nvSpPr>
          <p:cNvPr id="12" name="AutoShape 12"/>
          <p:cNvSpPr/>
          <p:nvPr/>
        </p:nvSpPr>
        <p:spPr>
          <a:xfrm>
            <a:off x="5668864" y="1479207"/>
            <a:ext cx="3475136" cy="1476375"/>
          </a:xfrm>
          <a:prstGeom prst="rect">
            <a:avLst/>
          </a:prstGeom>
          <a:noFill/>
          <a:ln w="9525">
            <a:noFill/>
            <a:prstDash val="solid"/>
          </a:ln>
        </p:spPr>
        <p:txBody>
          <a:bodyPr lIns="95250" tIns="95250" rIns="95250" bIns="95250" rtlCol="0" anchor="ctr">
            <a:noAutofit/>
          </a:bodyPr>
          <a:lstStyle/>
          <a:p>
            <a:pPr marL="0" lvl="0" indent="171450" algn="l">
              <a:lnSpc>
                <a:spcPct val="100000"/>
              </a:lnSpc>
              <a:buClr>
                <a:srgbClr val="1F2329"/>
              </a:buClr>
              <a:buChar char="•"/>
              <a:defRPr/>
            </a:pPr>
            <a:r>
              <a:rPr lang="en-US" sz="1350" b="1" i="0" u="none" strike="noStrike">
                <a:solidFill>
                  <a:srgbClr val="1F2329"/>
                </a:solidFill>
                <a:latin typeface="Times New Roman"/>
              </a:rPr>
              <a:t>Embeddings</a:t>
            </a:r>
            <a:r>
              <a:rPr lang="en-US" sz="1350" b="0" i="0" u="none" strike="noStrike">
                <a:solidFill>
                  <a:srgbClr val="1F2329"/>
                </a:solidFill>
                <a:latin typeface="Times New Roman"/>
              </a:rPr>
              <a:t>: bge-zh-base-v1.5</a:t>
            </a:r>
            <a:endParaRPr lang="en-US" sz="1100"/>
          </a:p>
          <a:p>
            <a:pPr marL="0" lvl="0" indent="171450" algn="l">
              <a:lnSpc>
                <a:spcPct val="100000"/>
              </a:lnSpc>
              <a:buClr>
                <a:srgbClr val="1F2329"/>
              </a:buClr>
              <a:buChar char="•"/>
            </a:pPr>
            <a:r>
              <a:rPr lang="en-US" sz="1350" b="1" i="0" u="none" strike="noStrike">
                <a:solidFill>
                  <a:srgbClr val="1F2329"/>
                </a:solidFill>
                <a:latin typeface="Times New Roman"/>
              </a:rPr>
              <a:t>Retrieve algorithm</a:t>
            </a:r>
            <a:r>
              <a:rPr lang="en-US" sz="1350" b="0" i="0" u="none" strike="noStrike">
                <a:solidFill>
                  <a:srgbClr val="1F2329"/>
                </a:solidFill>
                <a:latin typeface="Times New Roman"/>
              </a:rPr>
              <a:t>: </a:t>
            </a:r>
          </a:p>
          <a:p>
            <a:pPr marL="270000" lvl="1" indent="171450" algn="l">
              <a:lnSpc>
                <a:spcPct val="100000"/>
              </a:lnSpc>
              <a:buClr>
                <a:srgbClr val="1F2329"/>
              </a:buClr>
              <a:buChar char="•"/>
            </a:pPr>
            <a:r>
              <a:rPr lang="en-US" sz="1350" b="0" i="0" u="none" strike="noStrike">
                <a:solidFill>
                  <a:srgbClr val="1F2329"/>
                </a:solidFill>
                <a:latin typeface="Times New Roman"/>
              </a:rPr>
              <a:t>Cosine Similarity (best)</a:t>
            </a:r>
          </a:p>
          <a:p>
            <a:pPr marL="270000" lvl="1" indent="171450" algn="l">
              <a:lnSpc>
                <a:spcPct val="100000"/>
              </a:lnSpc>
              <a:buClr>
                <a:srgbClr val="1F2329"/>
              </a:buClr>
              <a:buChar char="•"/>
            </a:pPr>
            <a:r>
              <a:rPr lang="en-US" sz="1350" b="0" i="0" u="none" strike="noStrike">
                <a:solidFill>
                  <a:srgbClr val="1F2329"/>
                </a:solidFill>
                <a:latin typeface="Times New Roman"/>
              </a:rPr>
              <a:t>KV-search (normal)</a:t>
            </a:r>
          </a:p>
          <a:p>
            <a:pPr marL="270000" lvl="1" indent="171450" algn="l">
              <a:lnSpc>
                <a:spcPct val="100000"/>
              </a:lnSpc>
              <a:buClr>
                <a:srgbClr val="1F2329"/>
              </a:buClr>
              <a:buChar char="•"/>
            </a:pPr>
            <a:r>
              <a:rPr lang="en-US" sz="1350" b="0" i="0" u="none" strike="noStrike">
                <a:solidFill>
                  <a:srgbClr val="1F2329"/>
                </a:solidFill>
                <a:latin typeface="Times New Roman"/>
              </a:rPr>
              <a:t>MMR (unacceptable)</a:t>
            </a:r>
          </a:p>
        </p:txBody>
      </p:sp>
      <p:sp>
        <p:nvSpPr>
          <p:cNvPr id="13" name="AutoShape 2">
            <a:extLst>
              <a:ext uri="{FF2B5EF4-FFF2-40B4-BE49-F238E27FC236}">
                <a16:creationId xmlns:a16="http://schemas.microsoft.com/office/drawing/2014/main" id="{FE121CA5-883D-D5AF-E356-2F415CF479D1}"/>
              </a:ext>
            </a:extLst>
          </p:cNvPr>
          <p:cNvSpPr txBox="1">
            <a:spLocks/>
          </p:cNvSpPr>
          <p:nvPr/>
        </p:nvSpPr>
        <p:spPr>
          <a:xfrm>
            <a:off x="6457950" y="4767263"/>
            <a:ext cx="2057400" cy="273844"/>
          </a:xfrm>
          <a:prstGeom prst="rect">
            <a:avLst/>
          </a:prstGeom>
          <a:noFill/>
          <a:ln w="9525">
            <a:noFill/>
            <a:prstDash val="solid"/>
          </a:ln>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r>
              <a:rPr lang="en-US" altLang="zh-CN" b="1" dirty="0"/>
              <a:t>3</a:t>
            </a:r>
            <a:endParaRPr lang="en-US" altLang="zh-CN" sz="900" b="1"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047875"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BACKGROUND</a:t>
              </a:r>
              <a:endParaRPr lang="en-US" sz="1100"/>
            </a:p>
          </p:txBody>
        </p:sp>
      </p:grpSp>
      <p:pic>
        <p:nvPicPr>
          <p:cNvPr id="11" name="Picture 11"/>
          <p:cNvPicPr>
            <a:picLocks noChangeAspect="1"/>
          </p:cNvPicPr>
          <p:nvPr/>
        </p:nvPicPr>
        <p:blipFill>
          <a:blip r:embed="rId4"/>
          <a:stretch>
            <a:fillRect/>
          </a:stretch>
        </p:blipFill>
        <p:spPr>
          <a:xfrm>
            <a:off x="982700" y="921816"/>
            <a:ext cx="7315200" cy="2024932"/>
          </a:xfrm>
          <a:prstGeom prst="rect">
            <a:avLst/>
          </a:prstGeom>
          <a:ln>
            <a:noFill/>
            <a:prstDash val="solid"/>
          </a:ln>
        </p:spPr>
      </p:pic>
      <p:pic>
        <p:nvPicPr>
          <p:cNvPr id="12" name="Picture 12"/>
          <p:cNvPicPr>
            <a:picLocks noChangeAspect="1"/>
          </p:cNvPicPr>
          <p:nvPr/>
        </p:nvPicPr>
        <p:blipFill>
          <a:blip r:embed="rId5"/>
          <a:stretch>
            <a:fillRect/>
          </a:stretch>
        </p:blipFill>
        <p:spPr>
          <a:xfrm>
            <a:off x="4055085" y="3393789"/>
            <a:ext cx="895350" cy="771525"/>
          </a:xfrm>
          <a:prstGeom prst="rect">
            <a:avLst/>
          </a:prstGeom>
          <a:ln>
            <a:noFill/>
            <a:prstDash val="solid"/>
          </a:ln>
        </p:spPr>
      </p:pic>
      <p:sp>
        <p:nvSpPr>
          <p:cNvPr id="13" name="AutoShape 13"/>
          <p:cNvSpPr/>
          <p:nvPr/>
        </p:nvSpPr>
        <p:spPr>
          <a:xfrm>
            <a:off x="914400" y="2822289"/>
            <a:ext cx="2409825" cy="571500"/>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950" b="0" i="0" u="none" strike="noStrike">
                <a:solidFill>
                  <a:srgbClr val="000000"/>
                </a:solidFill>
                <a:latin typeface="Times New Roman"/>
              </a:rPr>
              <a:t>Information Overload</a:t>
            </a:r>
            <a:endParaRPr lang="en-US" sz="1100"/>
          </a:p>
        </p:txBody>
      </p:sp>
      <p:sp>
        <p:nvSpPr>
          <p:cNvPr id="14" name="AutoShape 14"/>
          <p:cNvSpPr/>
          <p:nvPr/>
        </p:nvSpPr>
        <p:spPr>
          <a:xfrm>
            <a:off x="4502760" y="2822289"/>
            <a:ext cx="5010150" cy="571500"/>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950" b="0" i="0" u="none" strike="noStrike">
                <a:solidFill>
                  <a:srgbClr val="000000"/>
                </a:solidFill>
                <a:latin typeface="Times New Roman"/>
              </a:rPr>
              <a:t>Diversification of information source</a:t>
            </a:r>
            <a:endParaRPr lang="en-US" sz="1100"/>
          </a:p>
        </p:txBody>
      </p:sp>
      <p:sp>
        <p:nvSpPr>
          <p:cNvPr id="15" name="AutoShape 15"/>
          <p:cNvSpPr/>
          <p:nvPr/>
        </p:nvSpPr>
        <p:spPr>
          <a:xfrm>
            <a:off x="1290051" y="4165314"/>
            <a:ext cx="6879108" cy="571500"/>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950" b="0" i="0" u="none" strike="noStrike">
                <a:solidFill>
                  <a:srgbClr val="000000"/>
                </a:solidFill>
                <a:latin typeface="Times New Roman"/>
              </a:rPr>
              <a:t>Inefficiency of existing information management systems</a:t>
            </a:r>
            <a:endParaRPr lang="en-US"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4</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2045335"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SUBSECETION TITLE</a:t>
              </a:r>
              <a:endParaRPr lang="en-US" sz="1100"/>
            </a:p>
          </p:txBody>
        </p:sp>
      </p:grpSp>
      <p:pic>
        <p:nvPicPr>
          <p:cNvPr id="11" name="Picture 11"/>
          <p:cNvPicPr>
            <a:picLocks noChangeAspect="1"/>
          </p:cNvPicPr>
          <p:nvPr/>
        </p:nvPicPr>
        <p:blipFill>
          <a:blip r:embed="rId4"/>
          <a:stretch>
            <a:fillRect/>
          </a:stretch>
        </p:blipFill>
        <p:spPr>
          <a:xfrm>
            <a:off x="5193462" y="1131174"/>
            <a:ext cx="3392807" cy="3326606"/>
          </a:xfrm>
          <a:prstGeom prst="rect">
            <a:avLst/>
          </a:prstGeom>
          <a:ln>
            <a:noFill/>
            <a:prstDash val="solid"/>
          </a:ln>
        </p:spPr>
      </p:pic>
      <p:sp>
        <p:nvSpPr>
          <p:cNvPr id="12" name="AutoShape 12"/>
          <p:cNvSpPr/>
          <p:nvPr/>
        </p:nvSpPr>
        <p:spPr>
          <a:xfrm>
            <a:off x="356435" y="1886957"/>
            <a:ext cx="4552950" cy="1438275"/>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800" b="1" i="1" u="none" strike="noStrike" dirty="0">
                <a:solidFill>
                  <a:srgbClr val="000000"/>
                </a:solidFill>
                <a:latin typeface="Times New Roman"/>
              </a:rPr>
              <a:t> </a:t>
            </a:r>
            <a:r>
              <a:rPr lang="en-US" sz="1800" b="1" i="1" u="none" strike="noStrike" dirty="0" err="1">
                <a:solidFill>
                  <a:srgbClr val="000000"/>
                </a:solidFill>
                <a:latin typeface="Times New Roman"/>
              </a:rPr>
              <a:t>CoHub</a:t>
            </a:r>
            <a:r>
              <a:rPr lang="en-US" sz="1800" b="1" i="1" u="none" strike="noStrike" dirty="0">
                <a:solidFill>
                  <a:srgbClr val="000000"/>
                </a:solidFill>
                <a:latin typeface="Times New Roman"/>
              </a:rPr>
              <a:t>: </a:t>
            </a:r>
            <a:endParaRPr lang="en-US" sz="1100" dirty="0"/>
          </a:p>
          <a:p>
            <a:pPr indent="0" algn="l">
              <a:lnSpc>
                <a:spcPct val="100000"/>
              </a:lnSpc>
            </a:pPr>
            <a:r>
              <a:rPr lang="en-US" sz="1575" b="0" i="0" u="none" strike="noStrike" dirty="0">
                <a:solidFill>
                  <a:srgbClr val="000000"/>
                </a:solidFill>
                <a:latin typeface="Times New Roman"/>
              </a:rPr>
              <a:t>A content management mobile application help to manage content online through cross-platform CMS framework and transformer-based techniques.</a:t>
            </a:r>
          </a:p>
        </p:txBody>
      </p:sp>
      <p:sp>
        <p:nvSpPr>
          <p:cNvPr id="13" name="AutoShape 13"/>
          <p:cNvSpPr/>
          <p:nvPr/>
        </p:nvSpPr>
        <p:spPr>
          <a:xfrm>
            <a:off x="6215938" y="4431547"/>
            <a:ext cx="1787654" cy="361950"/>
          </a:xfrm>
          <a:prstGeom prst="rect">
            <a:avLst/>
          </a:prstGeom>
          <a:noFill/>
          <a:ln w="9525">
            <a:noFill/>
            <a:prstDash val="solid"/>
          </a:ln>
        </p:spPr>
        <p:txBody>
          <a:bodyPr lIns="95250" tIns="95250" rIns="95250" bIns="95250" rtlCol="0" anchor="ctr">
            <a:noAutofit/>
          </a:bodyPr>
          <a:lstStyle/>
          <a:p>
            <a:pPr indent="0" algn="l">
              <a:lnSpc>
                <a:spcPct val="100000"/>
              </a:lnSpc>
              <a:defRPr/>
            </a:pPr>
            <a:r>
              <a:rPr lang="en-US" sz="1050" b="0" i="0" u="none" strike="noStrike" dirty="0">
                <a:solidFill>
                  <a:srgbClr val="1F2329"/>
                </a:solidFill>
                <a:latin typeface="Times New Roman" panose="02020603050405020304" pitchFamily="18" charset="0"/>
                <a:cs typeface="Times New Roman" panose="02020603050405020304" pitchFamily="18" charset="0"/>
              </a:rPr>
              <a:t>Figure: The logo of </a:t>
            </a:r>
            <a:r>
              <a:rPr lang="en-US" sz="1050" b="0" i="0" u="none" strike="noStrike" dirty="0" err="1">
                <a:solidFill>
                  <a:srgbClr val="1F2329"/>
                </a:solidFill>
                <a:latin typeface="Times New Roman" panose="02020603050405020304" pitchFamily="18" charset="0"/>
                <a:cs typeface="Times New Roman" panose="02020603050405020304" pitchFamily="18" charset="0"/>
              </a:rPr>
              <a:t>Cohub</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5</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401769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COMPETITORS</a:t>
              </a:r>
              <a:endParaRPr lang="en-US" sz="1100"/>
            </a:p>
          </p:txBody>
        </p:sp>
      </p:grpSp>
      <p:sp>
        <p:nvSpPr>
          <p:cNvPr id="11" name="AutoShape 11"/>
          <p:cNvSpPr/>
          <p:nvPr/>
        </p:nvSpPr>
        <p:spPr>
          <a:xfrm>
            <a:off x="2535320" y="1002101"/>
            <a:ext cx="6018600" cy="2990850"/>
          </a:xfrm>
          <a:prstGeom prst="rect">
            <a:avLst/>
          </a:prstGeom>
          <a:noFill/>
          <a:ln w="9525">
            <a:noFill/>
            <a:prstDash val="solid"/>
          </a:ln>
        </p:spPr>
        <p:txBody>
          <a:bodyPr lIns="66675" tIns="38100" rIns="66675" bIns="38100" rtlCol="0" anchor="t">
            <a:noAutofit/>
          </a:bodyPr>
          <a:lstStyle/>
          <a:p>
            <a:pPr indent="0" algn="l">
              <a:lnSpc>
                <a:spcPct val="150000"/>
              </a:lnSpc>
              <a:defRPr/>
            </a:pPr>
            <a:r>
              <a:rPr lang="en-US" sz="1650" b="1" i="1" u="none" strike="noStrike" dirty="0">
                <a:solidFill>
                  <a:srgbClr val="1F2329"/>
                </a:solidFill>
                <a:latin typeface="Times New Roman"/>
              </a:rPr>
              <a:t>Pocket</a:t>
            </a:r>
            <a:endParaRPr lang="en-US" sz="1100" dirty="0"/>
          </a:p>
          <a:p>
            <a:pPr indent="0" algn="l">
              <a:lnSpc>
                <a:spcPct val="150000"/>
              </a:lnSpc>
            </a:pPr>
            <a:r>
              <a:rPr lang="en-US" sz="1200" b="0" i="0" u="none" strike="noStrike" dirty="0">
                <a:solidFill>
                  <a:srgbClr val="1F2329"/>
                </a:solidFill>
                <a:latin typeface="Times New Roman"/>
              </a:rPr>
              <a:t>Pocket is an app for saving articles and videos to read or watch later, offering a distraction-free reading experience.</a:t>
            </a:r>
          </a:p>
          <a:p>
            <a:pPr marL="0" lvl="0" indent="152400" algn="l">
              <a:lnSpc>
                <a:spcPct val="150000"/>
              </a:lnSpc>
              <a:buClr>
                <a:srgbClr val="1F2329"/>
              </a:buClr>
              <a:buChar char="•"/>
            </a:pPr>
            <a:r>
              <a:rPr lang="en-US" sz="1200" b="0" i="0" u="none" strike="noStrike" dirty="0">
                <a:solidFill>
                  <a:srgbClr val="1F2329"/>
                </a:solidFill>
                <a:latin typeface="Times New Roman"/>
              </a:rPr>
              <a:t>Advantages: Simple interface for saving articles and videos.  </a:t>
            </a:r>
          </a:p>
          <a:p>
            <a:pPr marL="0" lvl="0" indent="152400" algn="l">
              <a:lnSpc>
                <a:spcPct val="150000"/>
              </a:lnSpc>
              <a:buClr>
                <a:srgbClr val="1F2329"/>
              </a:buClr>
              <a:buChar char="•"/>
            </a:pPr>
            <a:r>
              <a:rPr lang="en-US" sz="1200" b="0" i="0" u="none" strike="noStrike" dirty="0">
                <a:solidFill>
                  <a:srgbClr val="1F2329"/>
                </a:solidFill>
                <a:latin typeface="Times New Roman"/>
              </a:rPr>
              <a:t>Disadvantages: Limited cross-platform support and link parsing functionality.</a:t>
            </a:r>
          </a:p>
          <a:p>
            <a:pPr indent="0" algn="l">
              <a:lnSpc>
                <a:spcPct val="150000"/>
              </a:lnSpc>
            </a:pPr>
            <a:endParaRPr lang="en-US" sz="1200" dirty="0">
              <a:solidFill>
                <a:srgbClr val="1F2329"/>
              </a:solidFill>
              <a:latin typeface="Times New Roman"/>
            </a:endParaRPr>
          </a:p>
          <a:p>
            <a:pPr indent="0" algn="l">
              <a:lnSpc>
                <a:spcPct val="150000"/>
              </a:lnSpc>
            </a:pPr>
            <a:endParaRPr lang="en-US" sz="1200" b="0" i="0" u="none" strike="noStrike" dirty="0">
              <a:solidFill>
                <a:srgbClr val="1F2329"/>
              </a:solidFill>
              <a:latin typeface="Times New Roman"/>
            </a:endParaRPr>
          </a:p>
          <a:p>
            <a:pPr indent="0" algn="l">
              <a:lnSpc>
                <a:spcPct val="150000"/>
              </a:lnSpc>
            </a:pPr>
            <a:r>
              <a:rPr lang="en-US" sz="1650" b="1" i="1" u="none" strike="noStrike" dirty="0">
                <a:solidFill>
                  <a:srgbClr val="1F2329"/>
                </a:solidFill>
                <a:latin typeface="Times New Roman"/>
              </a:rPr>
              <a:t>Evernote</a:t>
            </a:r>
            <a:r>
              <a:rPr lang="en-US" sz="1200" b="0" i="0" u="none" strike="noStrike" dirty="0">
                <a:solidFill>
                  <a:srgbClr val="1F2329"/>
                </a:solidFill>
                <a:latin typeface="Times New Roman"/>
              </a:rPr>
              <a:t>
Evernote is a versatile note-taking and task management app that enhances productivity across devices.</a:t>
            </a:r>
          </a:p>
          <a:p>
            <a:pPr marL="0" lvl="0" indent="152400" algn="l">
              <a:lnSpc>
                <a:spcPct val="150000"/>
              </a:lnSpc>
              <a:buClr>
                <a:srgbClr val="1F2329"/>
              </a:buClr>
              <a:buChar char="•"/>
            </a:pPr>
            <a:r>
              <a:rPr lang="en-US" sz="1200" b="0" i="0" u="none" strike="noStrike" dirty="0">
                <a:solidFill>
                  <a:srgbClr val="1F2329"/>
                </a:solidFill>
                <a:latin typeface="Times New Roman"/>
              </a:rPr>
              <a:t>Advantages: Powerful document management and editing functions.  </a:t>
            </a:r>
          </a:p>
          <a:p>
            <a:pPr marL="0" lvl="0" indent="152400" algn="l">
              <a:lnSpc>
                <a:spcPct val="150000"/>
              </a:lnSpc>
              <a:buClr>
                <a:srgbClr val="1F2329"/>
              </a:buClr>
              <a:buChar char="•"/>
            </a:pPr>
            <a:r>
              <a:rPr lang="en-US" sz="1200" b="0" i="0" u="none" strike="noStrike" dirty="0">
                <a:solidFill>
                  <a:srgbClr val="1F2329"/>
                </a:solidFill>
                <a:latin typeface="Times New Roman"/>
              </a:rPr>
              <a:t>Disadvantages: Weaker link parsing functionality and compatibility issues.</a:t>
            </a:r>
          </a:p>
        </p:txBody>
      </p:sp>
      <p:pic>
        <p:nvPicPr>
          <p:cNvPr id="12" name="Picture 12"/>
          <p:cNvPicPr>
            <a:picLocks noChangeAspect="1"/>
          </p:cNvPicPr>
          <p:nvPr/>
        </p:nvPicPr>
        <p:blipFill>
          <a:blip r:embed="rId4"/>
          <a:stretch>
            <a:fillRect/>
          </a:stretch>
        </p:blipFill>
        <p:spPr>
          <a:xfrm>
            <a:off x="653353" y="1002101"/>
            <a:ext cx="1747542" cy="1747542"/>
          </a:xfrm>
          <a:prstGeom prst="rect">
            <a:avLst/>
          </a:prstGeom>
          <a:ln>
            <a:noFill/>
            <a:prstDash val="solid"/>
          </a:ln>
        </p:spPr>
      </p:pic>
      <p:pic>
        <p:nvPicPr>
          <p:cNvPr id="13" name="Picture 13"/>
          <p:cNvPicPr>
            <a:picLocks noChangeAspect="1"/>
          </p:cNvPicPr>
          <p:nvPr/>
        </p:nvPicPr>
        <p:blipFill>
          <a:blip r:embed="rId5"/>
          <a:stretch>
            <a:fillRect/>
          </a:stretch>
        </p:blipFill>
        <p:spPr>
          <a:xfrm>
            <a:off x="452841" y="2893211"/>
            <a:ext cx="2010974" cy="2010974"/>
          </a:xfrm>
          <a:prstGeom prst="rect">
            <a:avLst/>
          </a:prstGeom>
          <a:ln>
            <a:noFill/>
            <a:prstDash val="soli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85"/>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r>
              <a:rPr lang="en-US" dirty="0"/>
              <a:t>6</a:t>
            </a:r>
            <a:endParaRPr dirty="0"/>
          </a:p>
        </p:txBody>
      </p:sp>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4017696" cy="266700"/>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350" b="0" i="0" u="none" strike="noStrike">
                  <a:solidFill>
                    <a:srgbClr val="000000"/>
                  </a:solidFill>
                  <a:latin typeface="Arial"/>
                </a:rPr>
                <a:t>COMPETITORS</a:t>
              </a:r>
              <a:endParaRPr lang="en-US" sz="1100"/>
            </a:p>
          </p:txBody>
        </p:sp>
      </p:grpSp>
      <p:sp>
        <p:nvSpPr>
          <p:cNvPr id="11" name="AutoShape 11"/>
          <p:cNvSpPr/>
          <p:nvPr/>
        </p:nvSpPr>
        <p:spPr>
          <a:xfrm>
            <a:off x="3961958" y="2051077"/>
            <a:ext cx="565342" cy="565342"/>
          </a:xfrm>
          <a:prstGeom prst="roundRect">
            <a:avLst>
              <a:gd name="adj" fmla="val 26957"/>
            </a:avLst>
          </a:prstGeom>
          <a:solidFill>
            <a:srgbClr val="F7E9A9">
              <a:alpha val="100000"/>
            </a:srgbClr>
          </a:solidFill>
          <a:ln w="19050">
            <a:noFill/>
            <a:prstDash val="solid"/>
          </a:ln>
        </p:spPr>
        <p:txBody>
          <a:bodyPr lIns="95250" tIns="95250" rIns="95250" bIns="95250" rtlCol="0" anchor="ctr">
            <a:noAutofit/>
          </a:bodyPr>
          <a:lstStyle/>
          <a:p>
            <a:pPr indent="0" algn="ctr">
              <a:lnSpc>
                <a:spcPct val="100000"/>
              </a:lnSpc>
              <a:defRPr/>
            </a:pPr>
            <a:r>
              <a:rPr lang="en-US" sz="2400" b="0" i="0" u="none" strike="noStrike">
                <a:solidFill>
                  <a:srgbClr val="1F2329"/>
                </a:solidFill>
              </a:rPr>
              <a:t>S</a:t>
            </a:r>
            <a:endParaRPr lang="en-US" sz="1100"/>
          </a:p>
        </p:txBody>
      </p:sp>
      <p:sp>
        <p:nvSpPr>
          <p:cNvPr id="12" name="AutoShape 12"/>
          <p:cNvSpPr/>
          <p:nvPr/>
        </p:nvSpPr>
        <p:spPr>
          <a:xfrm>
            <a:off x="4592383" y="2051077"/>
            <a:ext cx="565342" cy="565342"/>
          </a:xfrm>
          <a:prstGeom prst="roundRect">
            <a:avLst>
              <a:gd name="adj" fmla="val 26957"/>
            </a:avLst>
          </a:prstGeom>
          <a:solidFill>
            <a:srgbClr val="AADFF3">
              <a:alpha val="100000"/>
            </a:srgbClr>
          </a:solidFill>
          <a:ln w="19050">
            <a:noFill/>
            <a:prstDash val="solid"/>
          </a:ln>
        </p:spPr>
        <p:txBody>
          <a:bodyPr lIns="95250" tIns="95250" rIns="95250" bIns="95250" rtlCol="0" anchor="ctr">
            <a:noAutofit/>
          </a:bodyPr>
          <a:lstStyle/>
          <a:p>
            <a:pPr indent="0" algn="ctr">
              <a:lnSpc>
                <a:spcPct val="100000"/>
              </a:lnSpc>
              <a:defRPr/>
            </a:pPr>
            <a:r>
              <a:rPr lang="en-US" sz="2400" b="0" i="0" u="none" strike="noStrike">
                <a:solidFill>
                  <a:srgbClr val="1F2329"/>
                </a:solidFill>
              </a:rPr>
              <a:t>W</a:t>
            </a:r>
            <a:endParaRPr lang="en-US" sz="1100"/>
          </a:p>
        </p:txBody>
      </p:sp>
      <p:sp>
        <p:nvSpPr>
          <p:cNvPr id="13" name="AutoShape 13"/>
          <p:cNvSpPr/>
          <p:nvPr/>
        </p:nvSpPr>
        <p:spPr>
          <a:xfrm>
            <a:off x="3961958" y="2705100"/>
            <a:ext cx="565342" cy="565342"/>
          </a:xfrm>
          <a:prstGeom prst="roundRect">
            <a:avLst>
              <a:gd name="adj" fmla="val 26957"/>
            </a:avLst>
          </a:prstGeom>
          <a:solidFill>
            <a:srgbClr val="8EC3B7">
              <a:alpha val="100000"/>
            </a:srgbClr>
          </a:solidFill>
          <a:ln w="19050">
            <a:noFill/>
            <a:prstDash val="solid"/>
          </a:ln>
        </p:spPr>
        <p:txBody>
          <a:bodyPr lIns="95250" tIns="95250" rIns="95250" bIns="95250" rtlCol="0" anchor="ctr">
            <a:noAutofit/>
          </a:bodyPr>
          <a:lstStyle/>
          <a:p>
            <a:pPr indent="0" algn="ctr">
              <a:lnSpc>
                <a:spcPct val="100000"/>
              </a:lnSpc>
              <a:defRPr/>
            </a:pPr>
            <a:r>
              <a:rPr lang="en-US" sz="2400" b="0" i="0" u="none" strike="noStrike">
                <a:solidFill>
                  <a:srgbClr val="1F2329"/>
                </a:solidFill>
              </a:rPr>
              <a:t>O</a:t>
            </a:r>
            <a:endParaRPr lang="en-US" sz="1100"/>
          </a:p>
        </p:txBody>
      </p:sp>
      <p:sp>
        <p:nvSpPr>
          <p:cNvPr id="14" name="AutoShape 14"/>
          <p:cNvSpPr/>
          <p:nvPr/>
        </p:nvSpPr>
        <p:spPr>
          <a:xfrm>
            <a:off x="4592383" y="2705100"/>
            <a:ext cx="565342" cy="565342"/>
          </a:xfrm>
          <a:prstGeom prst="roundRect">
            <a:avLst>
              <a:gd name="adj" fmla="val 26957"/>
            </a:avLst>
          </a:prstGeom>
          <a:solidFill>
            <a:srgbClr val="F7C6BE">
              <a:alpha val="100000"/>
            </a:srgbClr>
          </a:solidFill>
          <a:ln w="19050">
            <a:noFill/>
            <a:prstDash val="solid"/>
          </a:ln>
        </p:spPr>
        <p:txBody>
          <a:bodyPr lIns="95250" tIns="95250" rIns="95250" bIns="95250" rtlCol="0" anchor="ctr">
            <a:noAutofit/>
          </a:bodyPr>
          <a:lstStyle/>
          <a:p>
            <a:pPr indent="0" algn="ctr">
              <a:lnSpc>
                <a:spcPct val="100000"/>
              </a:lnSpc>
              <a:defRPr/>
            </a:pPr>
            <a:r>
              <a:rPr lang="en-US" sz="2400" b="0" i="0" u="none" strike="noStrike">
                <a:solidFill>
                  <a:srgbClr val="1F2329"/>
                </a:solidFill>
              </a:rPr>
              <a:t>T</a:t>
            </a:r>
            <a:endParaRPr lang="en-US" sz="1100"/>
          </a:p>
        </p:txBody>
      </p:sp>
      <p:sp>
        <p:nvSpPr>
          <p:cNvPr id="15" name="AutoShape 15"/>
          <p:cNvSpPr/>
          <p:nvPr/>
        </p:nvSpPr>
        <p:spPr>
          <a:xfrm>
            <a:off x="747271" y="1009075"/>
            <a:ext cx="3780029" cy="1607344"/>
          </a:xfrm>
          <a:prstGeom prst="roundRect">
            <a:avLst>
              <a:gd name="adj" fmla="val 9481"/>
            </a:avLst>
          </a:prstGeom>
          <a:noFill/>
          <a:ln w="57150">
            <a:solidFill>
              <a:srgbClr val="F7E9A9">
                <a:alpha val="100000"/>
              </a:srgbClr>
            </a:solidFill>
            <a:prstDash val="solid"/>
          </a:ln>
        </p:spPr>
        <p:txBody>
          <a:bodyPr lIns="95250" tIns="95250" rIns="95250" bIns="95250" rtlCol="0" anchor="ctr">
            <a:noAutofit/>
          </a:bodyPr>
          <a:lstStyle/>
          <a:p>
            <a:pPr indent="0" algn="ctr">
              <a:lnSpc>
                <a:spcPct val="100000"/>
              </a:lnSpc>
              <a:defRPr/>
            </a:pPr>
            <a:r>
              <a:rPr lang="en-US" sz="1350" b="0" i="0" u="none" strike="noStrike">
                <a:solidFill>
                  <a:srgbClr val="1F2329"/>
                </a:solidFill>
                <a:latin typeface="Times New Roman"/>
              </a:rPr>
              <a:t>Robust Features</a:t>
            </a:r>
            <a:endParaRPr lang="en-US" sz="1100"/>
          </a:p>
          <a:p>
            <a:pPr indent="0" algn="ctr">
              <a:lnSpc>
                <a:spcPct val="100000"/>
              </a:lnSpc>
            </a:pPr>
            <a:r>
              <a:rPr lang="en-US" sz="1350" b="0" i="0" u="none" strike="noStrike">
                <a:solidFill>
                  <a:srgbClr val="1F2329"/>
                </a:solidFill>
                <a:latin typeface="Times New Roman"/>
              </a:rPr>
              <a:t>Cross-Platform Consistency</a:t>
            </a:r>
          </a:p>
          <a:p>
            <a:pPr indent="0" algn="ctr">
              <a:lnSpc>
                <a:spcPct val="100000"/>
              </a:lnSpc>
            </a:pPr>
            <a:r>
              <a:rPr lang="en-US" sz="1350" b="0" i="0" u="none" strike="noStrike">
                <a:solidFill>
                  <a:srgbClr val="1F2329"/>
                </a:solidFill>
                <a:latin typeface="Times New Roman"/>
              </a:rPr>
              <a:t>Performance Optimization</a:t>
            </a:r>
          </a:p>
        </p:txBody>
      </p:sp>
      <p:sp>
        <p:nvSpPr>
          <p:cNvPr id="16" name="AutoShape 16"/>
          <p:cNvSpPr/>
          <p:nvPr/>
        </p:nvSpPr>
        <p:spPr>
          <a:xfrm>
            <a:off x="4592383" y="1009075"/>
            <a:ext cx="3780029" cy="1607344"/>
          </a:xfrm>
          <a:prstGeom prst="roundRect">
            <a:avLst>
              <a:gd name="adj" fmla="val 9481"/>
            </a:avLst>
          </a:prstGeom>
          <a:noFill/>
          <a:ln w="57150">
            <a:solidFill>
              <a:srgbClr val="AADFF3">
                <a:alpha val="100000"/>
              </a:srgbClr>
            </a:solidFill>
            <a:prstDash val="solid"/>
          </a:ln>
        </p:spPr>
        <p:txBody>
          <a:bodyPr lIns="95250" tIns="95250" rIns="95250" bIns="95250" rtlCol="0" anchor="ctr">
            <a:noAutofit/>
          </a:bodyPr>
          <a:lstStyle/>
          <a:p>
            <a:pPr indent="0" algn="ctr">
              <a:lnSpc>
                <a:spcPct val="100000"/>
              </a:lnSpc>
              <a:defRPr/>
            </a:pPr>
            <a:r>
              <a:rPr lang="en-US" sz="1350" b="0" i="0" u="none" strike="noStrike" dirty="0">
                <a:solidFill>
                  <a:srgbClr val="1F2329"/>
                </a:solidFill>
                <a:latin typeface="Times New Roman"/>
              </a:rPr>
              <a:t>Limited Advanced Features</a:t>
            </a:r>
            <a:endParaRPr lang="en-US" sz="1100" dirty="0"/>
          </a:p>
          <a:p>
            <a:pPr indent="0" algn="ctr">
              <a:lnSpc>
                <a:spcPct val="100000"/>
              </a:lnSpc>
            </a:pPr>
            <a:r>
              <a:rPr lang="en-US" sz="1350" b="0" i="0" u="none" strike="noStrike" dirty="0">
                <a:solidFill>
                  <a:srgbClr val="1F2329"/>
                </a:solidFill>
                <a:latin typeface="Times New Roman"/>
              </a:rPr>
              <a:t>Market Recognition</a:t>
            </a:r>
          </a:p>
          <a:p>
            <a:pPr indent="0" algn="ctr">
              <a:lnSpc>
                <a:spcPct val="100000"/>
              </a:lnSpc>
            </a:pPr>
            <a:r>
              <a:rPr lang="en-US" sz="1350" b="0" i="0" u="none" strike="noStrike" dirty="0">
                <a:solidFill>
                  <a:srgbClr val="1F2329"/>
                </a:solidFill>
                <a:latin typeface="Times New Roman"/>
              </a:rPr>
              <a:t>Resource Intensive</a:t>
            </a:r>
          </a:p>
        </p:txBody>
      </p:sp>
      <p:sp>
        <p:nvSpPr>
          <p:cNvPr id="17" name="AutoShape 17"/>
          <p:cNvSpPr/>
          <p:nvPr/>
        </p:nvSpPr>
        <p:spPr>
          <a:xfrm>
            <a:off x="747271" y="2705100"/>
            <a:ext cx="3780029" cy="1607344"/>
          </a:xfrm>
          <a:prstGeom prst="roundRect">
            <a:avLst>
              <a:gd name="adj" fmla="val 9481"/>
            </a:avLst>
          </a:prstGeom>
          <a:noFill/>
          <a:ln w="57150">
            <a:solidFill>
              <a:srgbClr val="8EC3B7">
                <a:alpha val="100000"/>
              </a:srgbClr>
            </a:solidFill>
            <a:prstDash val="solid"/>
          </a:ln>
        </p:spPr>
        <p:txBody>
          <a:bodyPr lIns="95250" tIns="95250" rIns="95250" bIns="95250" rtlCol="0" anchor="ctr">
            <a:noAutofit/>
          </a:bodyPr>
          <a:lstStyle/>
          <a:p>
            <a:pPr indent="0" algn="ctr">
              <a:lnSpc>
                <a:spcPct val="100000"/>
              </a:lnSpc>
              <a:defRPr/>
            </a:pPr>
            <a:r>
              <a:rPr lang="en-US" sz="1350" b="0" i="0" u="none" strike="noStrike">
                <a:solidFill>
                  <a:srgbClr val="1F2329"/>
                </a:solidFill>
                <a:latin typeface="Times New Roman"/>
              </a:rPr>
              <a:t>User Feedback Implementation</a:t>
            </a:r>
            <a:endParaRPr lang="en-US" sz="1100"/>
          </a:p>
          <a:p>
            <a:pPr indent="0" algn="ctr">
              <a:lnSpc>
                <a:spcPct val="100000"/>
              </a:lnSpc>
            </a:pPr>
            <a:r>
              <a:rPr lang="en-US" sz="1350" b="0" i="0" u="none" strike="noStrike">
                <a:solidFill>
                  <a:srgbClr val="1F2329"/>
                </a:solidFill>
                <a:latin typeface="Times New Roman"/>
              </a:rPr>
              <a:t>AI Integration</a:t>
            </a:r>
          </a:p>
          <a:p>
            <a:pPr indent="0" algn="ctr">
              <a:lnSpc>
                <a:spcPct val="100000"/>
              </a:lnSpc>
            </a:pPr>
            <a:r>
              <a:rPr lang="en-US" sz="1350" b="0" i="0" u="none" strike="noStrike">
                <a:solidFill>
                  <a:srgbClr val="1F2329"/>
                </a:solidFill>
                <a:latin typeface="Times New Roman"/>
              </a:rPr>
              <a:t>Market Expansion</a:t>
            </a:r>
          </a:p>
          <a:p>
            <a:pPr indent="0" algn="ctr">
              <a:lnSpc>
                <a:spcPct val="100000"/>
              </a:lnSpc>
            </a:pPr>
            <a:r>
              <a:rPr lang="en-US" sz="1350" b="0" i="0" u="none" strike="noStrike">
                <a:solidFill>
                  <a:srgbClr val="1F2329"/>
                </a:solidFill>
                <a:latin typeface="Times New Roman"/>
              </a:rPr>
              <a:t>Emerging Technologies</a:t>
            </a:r>
          </a:p>
        </p:txBody>
      </p:sp>
      <p:sp>
        <p:nvSpPr>
          <p:cNvPr id="18" name="AutoShape 18"/>
          <p:cNvSpPr/>
          <p:nvPr/>
        </p:nvSpPr>
        <p:spPr>
          <a:xfrm>
            <a:off x="4592383" y="2705100"/>
            <a:ext cx="3780029" cy="1607344"/>
          </a:xfrm>
          <a:prstGeom prst="roundRect">
            <a:avLst>
              <a:gd name="adj" fmla="val 9481"/>
            </a:avLst>
          </a:prstGeom>
          <a:noFill/>
          <a:ln w="57150">
            <a:solidFill>
              <a:srgbClr val="F7C6BE">
                <a:alpha val="100000"/>
              </a:srgbClr>
            </a:solidFill>
            <a:prstDash val="solid"/>
          </a:ln>
        </p:spPr>
        <p:txBody>
          <a:bodyPr lIns="95250" tIns="95250" rIns="95250" bIns="95250" rtlCol="0" anchor="ctr">
            <a:noAutofit/>
          </a:bodyPr>
          <a:lstStyle/>
          <a:p>
            <a:pPr indent="0" algn="ctr">
              <a:lnSpc>
                <a:spcPct val="100000"/>
              </a:lnSpc>
              <a:defRPr/>
            </a:pPr>
            <a:r>
              <a:rPr lang="en-US" sz="1350" dirty="0">
                <a:solidFill>
                  <a:srgbClr val="1F2329"/>
                </a:solidFill>
                <a:latin typeface="Times New Roman"/>
              </a:rPr>
              <a:t>Intense Competition</a:t>
            </a:r>
          </a:p>
          <a:p>
            <a:pPr indent="0" algn="ctr">
              <a:lnSpc>
                <a:spcPct val="100000"/>
              </a:lnSpc>
            </a:pPr>
            <a:r>
              <a:rPr lang="en-US" sz="1350" dirty="0">
                <a:solidFill>
                  <a:srgbClr val="1F2329"/>
                </a:solidFill>
                <a:latin typeface="Times New Roman"/>
              </a:rPr>
              <a:t>Rapid Technology Changes</a:t>
            </a:r>
          </a:p>
          <a:p>
            <a:pPr indent="0" algn="ctr">
              <a:lnSpc>
                <a:spcPct val="100000"/>
              </a:lnSpc>
            </a:pPr>
            <a:r>
              <a:rPr lang="en-US" sz="1350" dirty="0">
                <a:solidFill>
                  <a:srgbClr val="1F2329"/>
                </a:solidFill>
                <a:latin typeface="Times New Roman"/>
              </a:rPr>
              <a:t>Rising User Expectations</a:t>
            </a:r>
          </a:p>
          <a:p>
            <a:pPr indent="0" algn="ctr">
              <a:lnSpc>
                <a:spcPct val="100000"/>
              </a:lnSpc>
            </a:pPr>
            <a:r>
              <a:rPr lang="en-US" sz="1350" dirty="0">
                <a:solidFill>
                  <a:srgbClr val="1F2329"/>
                </a:solidFill>
                <a:latin typeface="Times New Roman"/>
              </a:rPr>
              <a:t>Privacy and Security</a:t>
            </a:r>
          </a:p>
        </p:txBody>
      </p:sp>
      <p:sp>
        <p:nvSpPr>
          <p:cNvPr id="19" name="AutoShape 19"/>
          <p:cNvSpPr/>
          <p:nvPr/>
        </p:nvSpPr>
        <p:spPr>
          <a:xfrm>
            <a:off x="4134118" y="2446212"/>
            <a:ext cx="820209" cy="422526"/>
          </a:xfrm>
          <a:prstGeom prst="roundRect">
            <a:avLst>
              <a:gd name="adj" fmla="val 36068"/>
            </a:avLst>
          </a:prstGeom>
          <a:solidFill>
            <a:srgbClr val="FFFFFF">
              <a:alpha val="100000"/>
            </a:srgbClr>
          </a:solidFill>
          <a:ln w="19050">
            <a:noFill/>
            <a:prstDash val="solid"/>
          </a:ln>
        </p:spPr>
        <p:txBody>
          <a:bodyPr lIns="95250" tIns="95250" rIns="95250" bIns="95250" rtlCol="0" anchor="ctr">
            <a:noAutofit/>
          </a:bodyPr>
          <a:lstStyle/>
          <a:p>
            <a:pPr indent="0" algn="ctr">
              <a:lnSpc>
                <a:spcPct val="100000"/>
              </a:lnSpc>
              <a:defRPr/>
            </a:pPr>
            <a:r>
              <a:rPr lang="en-US" b="1" i="0" u="none" strike="noStrike" dirty="0" err="1">
                <a:solidFill>
                  <a:srgbClr val="1F2329"/>
                </a:solidFill>
                <a:latin typeface="Times New Roman"/>
              </a:rPr>
              <a:t>Cohub</a:t>
            </a:r>
            <a:endParaRPr lang="en-US" sz="8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body" sz="quarter" idx="42"/>
          </p:nvPr>
        </p:nvSpPr>
        <p:spPr>
          <a:prstGeom prst="rect">
            <a:avLst/>
          </a:prstGeom>
        </p:spPr>
        <p:txBody>
          <a:bodyPr lIns="66675" tIns="38100" rIns="66675" bIns="38100" anchor="ctr">
            <a:noAutofit/>
          </a:bodyPr>
          <a:lstStyle>
            <a:lvl1pPr algn="r">
              <a:lnSpc>
                <a:spcPct val="100000"/>
              </a:lnSpc>
              <a:defRPr sz="900" b="0" i="0" u="none" strike="noStrike">
                <a:solidFill>
                  <a:srgbClr val="888888">
                    <a:alpha val="100000"/>
                  </a:srgbClr>
                </a:solidFill>
                <a:latin typeface="Arial"/>
              </a:defRPr>
            </a:lvl1pPr>
          </a:lstStyle>
          <a:p>
            <a:pPr algn="r"/>
            <a:endParaRPr/>
          </a:p>
        </p:txBody>
      </p:sp>
      <p:sp>
        <p:nvSpPr>
          <p:cNvPr id="3" name="AutoShape 3"/>
          <p:cNvSpPr/>
          <p:nvPr/>
        </p:nvSpPr>
        <p:spPr>
          <a:xfrm>
            <a:off x="2966343" y="2343150"/>
            <a:ext cx="3491607" cy="457200"/>
          </a:xfrm>
          <a:prstGeom prst="rect">
            <a:avLst/>
          </a:prstGeom>
          <a:noFill/>
          <a:ln w="9525">
            <a:noFill/>
            <a:prstDash val="solid"/>
          </a:ln>
        </p:spPr>
        <p:txBody>
          <a:bodyPr lIns="66675" tIns="38100" rIns="66675" bIns="38100" rtlCol="0" anchor="t">
            <a:noAutofit/>
          </a:bodyPr>
          <a:lstStyle/>
          <a:p>
            <a:pPr indent="0" algn="l">
              <a:lnSpc>
                <a:spcPct val="100000"/>
              </a:lnSpc>
              <a:defRPr/>
            </a:pPr>
            <a:r>
              <a:rPr lang="en-US" sz="3000" b="0" i="0" u="none" strike="noStrike">
                <a:solidFill>
                  <a:srgbClr val="000000"/>
                </a:solidFill>
                <a:latin typeface="Times New Roman"/>
              </a:rPr>
              <a:t>2 Functional Design</a:t>
            </a:r>
            <a:endParaRPr lang="en-US" sz="1100"/>
          </a:p>
        </p:txBody>
      </p:sp>
      <p:sp>
        <p:nvSpPr>
          <p:cNvPr id="4" name="AutoShape 4"/>
          <p:cNvSpPr/>
          <p:nvPr/>
        </p:nvSpPr>
        <p:spPr>
          <a:xfrm>
            <a:off x="0" y="3575685"/>
            <a:ext cx="5010150" cy="1567815"/>
          </a:xfrm>
          <a:prstGeom prst="rtTriangle">
            <a:avLst/>
          </a:prstGeom>
          <a:solidFill>
            <a:srgbClr val="C3A060">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
        <p:nvSpPr>
          <p:cNvPr id="5" name="AutoShape 5"/>
          <p:cNvSpPr/>
          <p:nvPr/>
        </p:nvSpPr>
        <p:spPr>
          <a:xfrm rot="10800000" flipV="1">
            <a:off x="3616960" y="3143885"/>
            <a:ext cx="5526405" cy="1999615"/>
          </a:xfrm>
          <a:prstGeom prst="rtTriangle">
            <a:avLst/>
          </a:prstGeom>
          <a:solidFill>
            <a:srgbClr val="233A42">
              <a:alpha val="100000"/>
            </a:srgbClr>
          </a:solidFill>
          <a:ln w="9525">
            <a:noFill/>
            <a:prstDash val="solid"/>
          </a:ln>
          <a:effectLst>
            <a:outerShdw blurRad="47625" dist="38100" dir="18900000" algn="tr">
              <a:srgbClr val="000000">
                <a:alpha val="20000"/>
              </a:srgbClr>
            </a:outerShdw>
          </a:effectLst>
        </p:spPr>
        <p:txBody>
          <a:bodyPr lIns="95250" tIns="47625" rIns="95250" bIns="47625" rtlCol="0" anchor="ctr">
            <a:noAutofit/>
          </a:bodyPr>
          <a:lstStyle/>
          <a:p>
            <a:pPr algn="ctr">
              <a:defRPr/>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80" y="-4161155"/>
            <a:ext cx="9134475" cy="9194800"/>
            <a:chOff x="5080" y="-4161155"/>
            <a:chExt cx="9134475" cy="9194800"/>
          </a:xfrm>
        </p:grpSpPr>
        <p:grpSp>
          <p:nvGrpSpPr>
            <p:cNvPr id="4" name="Group 4"/>
            <p:cNvGrpSpPr/>
            <p:nvPr/>
          </p:nvGrpSpPr>
          <p:grpSpPr>
            <a:xfrm>
              <a:off x="5080" y="-4161155"/>
              <a:ext cx="9134475" cy="9194800"/>
              <a:chOff x="5080" y="-4161155"/>
              <a:chExt cx="9134475" cy="9194800"/>
            </a:xfrm>
          </p:grpSpPr>
          <p:grpSp>
            <p:nvGrpSpPr>
              <p:cNvPr id="5" name="Group 5"/>
              <p:cNvGrpSpPr/>
              <p:nvPr/>
            </p:nvGrpSpPr>
            <p:grpSpPr>
              <a:xfrm>
                <a:off x="5080" y="-4161155"/>
                <a:ext cx="9134475" cy="9194800"/>
                <a:chOff x="5080" y="-4161155"/>
                <a:chExt cx="9134475" cy="9194800"/>
              </a:xfrm>
            </p:grpSpPr>
            <p:cxnSp>
              <p:nvCxnSpPr>
                <p:cNvPr id="6" name="Connector 6"/>
                <p:cNvCxnSpPr/>
                <p:nvPr/>
              </p:nvCxnSpPr>
              <p:spPr>
                <a:xfrm rot="-2700000">
                  <a:off x="1344419" y="-276149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35000"/>
                    </a:srgbClr>
                  </a:outerShdw>
                </a:effectLst>
              </p:spPr>
            </p:cxnSp>
            <p:cxnSp>
              <p:nvCxnSpPr>
                <p:cNvPr id="7" name="Connector 7"/>
                <p:cNvCxnSpPr/>
                <p:nvPr/>
              </p:nvCxnSpPr>
              <p:spPr>
                <a:xfrm rot="-2700000">
                  <a:off x="1342514" y="-2823721"/>
                  <a:ext cx="6457702" cy="6457702"/>
                </a:xfrm>
                <a:prstGeom prst="line">
                  <a:avLst/>
                </a:prstGeom>
                <a:noFill/>
                <a:ln w="19050">
                  <a:solidFill>
                    <a:srgbClr val="C3A060">
                      <a:alpha val="100000"/>
                    </a:srgbClr>
                  </a:solidFill>
                  <a:prstDash val="solid"/>
                  <a:headEnd type="none" w="med" len="med"/>
                  <a:tailEnd type="none" w="med" len="med"/>
                </a:ln>
                <a:effectLst>
                  <a:outerShdw blurRad="47625" dist="38100" dir="5400000" algn="tr">
                    <a:srgbClr val="000000">
                      <a:alpha val="10000"/>
                    </a:srgbClr>
                  </a:outerShdw>
                </a:effectLst>
              </p:spPr>
            </p:cxnSp>
          </p:grpSp>
          <p:pic>
            <p:nvPicPr>
              <p:cNvPr id="8" name="Picture 8"/>
              <p:cNvPicPr>
                <a:picLocks noChangeAspect="1"/>
              </p:cNvPicPr>
              <p:nvPr/>
            </p:nvPicPr>
            <p:blipFill>
              <a:blip r:embed="rId3"/>
              <a:srcRect/>
              <a:stretch>
                <a:fillRect/>
              </a:stretch>
            </p:blipFill>
            <p:spPr>
              <a:xfrm>
                <a:off x="8242300" y="43815"/>
                <a:ext cx="828675" cy="333375"/>
              </a:xfrm>
              <a:prstGeom prst="rect">
                <a:avLst/>
              </a:prstGeom>
              <a:ln w="9525">
                <a:noFill/>
                <a:prstDash val="solid"/>
              </a:ln>
            </p:spPr>
          </p:pic>
        </p:grpSp>
        <p:sp>
          <p:nvSpPr>
            <p:cNvPr id="10" name="AutoShape 10"/>
            <p:cNvSpPr/>
            <p:nvPr/>
          </p:nvSpPr>
          <p:spPr>
            <a:xfrm>
              <a:off x="859155" y="63500"/>
              <a:ext cx="4439764" cy="306705"/>
            </a:xfrm>
            <a:prstGeom prst="rect">
              <a:avLst/>
            </a:prstGeom>
            <a:noFill/>
            <a:ln w="9525">
              <a:noFill/>
              <a:prstDash val="solid"/>
            </a:ln>
          </p:spPr>
          <p:txBody>
            <a:bodyPr lIns="95250" tIns="47625" rIns="95250" bIns="47625" rtlCol="0" anchor="t">
              <a:noAutofit/>
            </a:bodyPr>
            <a:lstStyle/>
            <a:p>
              <a:pPr indent="0" algn="l">
                <a:lnSpc>
                  <a:spcPct val="100000"/>
                </a:lnSpc>
                <a:defRPr/>
              </a:pPr>
              <a:r>
                <a:rPr lang="en-US" sz="1200" b="0" i="0" u="none" strike="noStrike">
                  <a:solidFill>
                    <a:srgbClr val="1F2329"/>
                  </a:solidFill>
                </a:rPr>
                <a:t>Functional Design</a:t>
              </a:r>
              <a:endParaRPr lang="en-US" sz="1100"/>
            </a:p>
          </p:txBody>
        </p:sp>
      </p:grpSp>
      <p:sp>
        <p:nvSpPr>
          <p:cNvPr id="11" name="AutoShape 11"/>
          <p:cNvSpPr/>
          <p:nvPr/>
        </p:nvSpPr>
        <p:spPr>
          <a:xfrm>
            <a:off x="847725" y="526415"/>
            <a:ext cx="8296275" cy="295275"/>
          </a:xfrm>
          <a:prstGeom prst="rect">
            <a:avLst/>
          </a:prstGeom>
          <a:noFill/>
          <a:ln w="9525">
            <a:noFill/>
            <a:prstDash val="solid"/>
          </a:ln>
        </p:spPr>
        <p:txBody>
          <a:bodyPr lIns="66675" tIns="38100" rIns="66675" bIns="38100" rtlCol="0" anchor="t">
            <a:noAutofit/>
          </a:bodyPr>
          <a:lstStyle/>
          <a:p>
            <a:pPr indent="0" algn="l">
              <a:lnSpc>
                <a:spcPct val="90000"/>
              </a:lnSpc>
              <a:defRPr/>
            </a:pPr>
            <a:r>
              <a:rPr lang="en-US" sz="1950" b="1" i="0" u="none" strike="noStrike">
                <a:solidFill>
                  <a:srgbClr val="1F2329"/>
                </a:solidFill>
                <a:latin typeface="Times New Roman"/>
              </a:rPr>
              <a:t>Account management and system settings</a:t>
            </a:r>
            <a:endParaRPr lang="en-US" sz="1100"/>
          </a:p>
        </p:txBody>
      </p:sp>
      <p:pic>
        <p:nvPicPr>
          <p:cNvPr id="12" name="Picture 12"/>
          <p:cNvPicPr>
            <a:picLocks noChangeAspect="1"/>
          </p:cNvPicPr>
          <p:nvPr/>
        </p:nvPicPr>
        <p:blipFill>
          <a:blip r:embed="rId4"/>
          <a:stretch>
            <a:fillRect/>
          </a:stretch>
        </p:blipFill>
        <p:spPr>
          <a:xfrm>
            <a:off x="4572000" y="926307"/>
            <a:ext cx="3865927" cy="3833494"/>
          </a:xfrm>
          <a:prstGeom prst="rect">
            <a:avLst/>
          </a:prstGeom>
          <a:ln>
            <a:noFill/>
            <a:prstDash val="solid"/>
          </a:ln>
        </p:spPr>
      </p:pic>
      <p:pic>
        <p:nvPicPr>
          <p:cNvPr id="13" name="Picture 13"/>
          <p:cNvPicPr>
            <a:picLocks noChangeAspect="1"/>
          </p:cNvPicPr>
          <p:nvPr/>
        </p:nvPicPr>
        <p:blipFill>
          <a:blip r:embed="rId5"/>
          <a:stretch>
            <a:fillRect/>
          </a:stretch>
        </p:blipFill>
        <p:spPr>
          <a:xfrm>
            <a:off x="2695984" y="926307"/>
            <a:ext cx="1871571" cy="3833494"/>
          </a:xfrm>
          <a:prstGeom prst="rect">
            <a:avLst/>
          </a:prstGeom>
          <a:ln>
            <a:noFill/>
            <a:prstDash val="solid"/>
          </a:ln>
        </p:spPr>
      </p:pic>
      <p:pic>
        <p:nvPicPr>
          <p:cNvPr id="14" name="Picture 14"/>
          <p:cNvPicPr>
            <a:picLocks noChangeAspect="1"/>
          </p:cNvPicPr>
          <p:nvPr/>
        </p:nvPicPr>
        <p:blipFill>
          <a:blip r:embed="rId6"/>
          <a:stretch>
            <a:fillRect/>
          </a:stretch>
        </p:blipFill>
        <p:spPr>
          <a:xfrm>
            <a:off x="841770" y="926307"/>
            <a:ext cx="1851991" cy="3833494"/>
          </a:xfrm>
          <a:prstGeom prst="rect">
            <a:avLst/>
          </a:prstGeom>
          <a:ln>
            <a:noFill/>
            <a:prstDash val="solid"/>
          </a:ln>
        </p:spPr>
      </p:pic>
      <p:sp>
        <p:nvSpPr>
          <p:cNvPr id="15" name="AutoShape 2">
            <a:extLst>
              <a:ext uri="{FF2B5EF4-FFF2-40B4-BE49-F238E27FC236}">
                <a16:creationId xmlns:a16="http://schemas.microsoft.com/office/drawing/2014/main" id="{950E30A6-1ACE-F3C8-E0B9-AFE7BD7859CB}"/>
              </a:ext>
            </a:extLst>
          </p:cNvPr>
          <p:cNvSpPr txBox="1">
            <a:spLocks/>
          </p:cNvSpPr>
          <p:nvPr/>
        </p:nvSpPr>
        <p:spPr>
          <a:xfrm>
            <a:off x="6610350" y="4919663"/>
            <a:ext cx="2057400" cy="273844"/>
          </a:xfrm>
          <a:prstGeom prst="rect">
            <a:avLst/>
          </a:prstGeom>
        </p:spPr>
        <p:txBody>
          <a:bodyPr lIns="66675" tIns="38100" rIns="66675" bIns="38100" anchor="ctr">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rgbClr val="888888">
                    <a:alpha val="100000"/>
                  </a:srgb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8</a:t>
            </a: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2991</Words>
  <Application>Microsoft Macintosh PowerPoint</Application>
  <PresentationFormat>全屏显示(16:9)</PresentationFormat>
  <Paragraphs>394</Paragraphs>
  <Slides>30</Slides>
  <Notes>30</Notes>
  <HiddenSlides>0</HiddenSlides>
  <MMClips>0</MMClips>
  <ScaleCrop>false</ScaleCrop>
  <HeadingPairs>
    <vt:vector size="6" baseType="variant">
      <vt:variant>
        <vt:lpstr>已用的字体</vt:lpstr>
      </vt:variant>
      <vt:variant>
        <vt:i4>2</vt:i4>
      </vt:variant>
      <vt:variant>
        <vt:lpstr>主题</vt:lpstr>
      </vt:variant>
      <vt:variant>
        <vt:i4>4</vt:i4>
      </vt:variant>
      <vt:variant>
        <vt:lpstr>幻灯片标题</vt:lpstr>
      </vt:variant>
      <vt:variant>
        <vt:i4>30</vt:i4>
      </vt:variant>
    </vt:vector>
  </HeadingPairs>
  <TitlesOfParts>
    <vt:vector size="36" baseType="lpstr">
      <vt:lpstr>Arial</vt:lpstr>
      <vt:lpstr>Times New Roman</vt:lpstr>
      <vt:lpstr>Office 主题​​</vt:lpstr>
      <vt:lpstr>Simple Light</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Sun, Chen</cp:lastModifiedBy>
  <cp:revision>6</cp:revision>
  <dcterms:modified xsi:type="dcterms:W3CDTF">2025-03-23T21:58:47Z</dcterms:modified>
</cp:coreProperties>
</file>